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4CA0-474C-B2AB-F8794313A1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709112"/>
        <c:axId val="256708712"/>
      </c:lineChart>
      <c:catAx>
        <c:axId val="26170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708712"/>
        <c:crosses val="autoZero"/>
        <c:auto val="1"/>
        <c:lblAlgn val="ctr"/>
        <c:lblOffset val="100"/>
        <c:noMultiLvlLbl val="0"/>
      </c:catAx>
      <c:valAx>
        <c:axId val="25670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0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91F45-09E3-401A-B2A5-16C05A178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F1B3BD-1984-418B-896C-A109FC884E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27605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1F19F7-8FA6-4E9D-AB91-8D8C6FAA3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253FB9-1900-418D-9C29-3296DA55C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995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Pages</dc:title>
  <dc:creator>Frederik Peiniger</dc:creator>
  <cp:lastModifiedBy>Frederik Peiniger</cp:lastModifiedBy>
  <cp:revision>1</cp:revision>
  <dcterms:created xsi:type="dcterms:W3CDTF">2019-08-27T15:46:15Z</dcterms:created>
  <dcterms:modified xsi:type="dcterms:W3CDTF">2019-08-27T15:46:21Z</dcterms:modified>
</cp:coreProperties>
</file>