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HONOR 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43695</c:v>
                </c:pt>
                <c:pt idx="1">
                  <c:v>43696</c:v>
                </c:pt>
                <c:pt idx="2">
                  <c:v>43697</c:v>
                </c:pt>
                <c:pt idx="3">
                  <c:v>43698</c:v>
                </c:pt>
                <c:pt idx="4">
                  <c:v>43699</c:v>
                </c:pt>
                <c:pt idx="5">
                  <c:v>43700</c:v>
                </c:pt>
                <c:pt idx="6">
                  <c:v>43701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1.7299139375036101</c:v>
                </c:pt>
                <c:pt idx="1">
                  <c:v>0</c:v>
                </c:pt>
                <c:pt idx="2">
                  <c:v>0.369333756528263</c:v>
                </c:pt>
                <c:pt idx="3">
                  <c:v>0.48729852080389802</c:v>
                </c:pt>
                <c:pt idx="4">
                  <c:v>0.43731778425655998</c:v>
                </c:pt>
                <c:pt idx="5">
                  <c:v>0.34265001557500102</c:v>
                </c:pt>
                <c:pt idx="6">
                  <c:v>4.7815520262250599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97-4233-9879-91FFF9C16E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559144"/>
        <c:axId val="297560128"/>
      </c:lineChart>
      <c:dateAx>
        <c:axId val="297559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60128"/>
        <c:crosses val="autoZero"/>
        <c:auto val="1"/>
        <c:lblOffset val="100"/>
        <c:baseTimeUnit val="days"/>
      </c:dateAx>
      <c:valAx>
        <c:axId val="29756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55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F65F-351E-40C6-BD6E-4EE6A0262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119EAF-CC1B-4EE7-ABC2-8B2EC9C1B0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9312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96F38-6BF4-4A33-A483-921D4752B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06008-58CF-4CB3-AFEA-56579B113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0917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All Pages</dc:title>
  <dc:creator>Frederik Peiniger</dc:creator>
  <cp:lastModifiedBy>Frederik Peiniger</cp:lastModifiedBy>
  <cp:revision>1</cp:revision>
  <dcterms:created xsi:type="dcterms:W3CDTF">2019-08-27T15:41:28Z</dcterms:created>
  <dcterms:modified xsi:type="dcterms:W3CDTF">2019-08-27T15:41:33Z</dcterms:modified>
</cp:coreProperties>
</file>