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FF01-4BE6-B5DF-9FCAC4457D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057744"/>
        <c:axId val="303058400"/>
      </c:lineChart>
      <c:catAx>
        <c:axId val="303057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058400"/>
        <c:crosses val="autoZero"/>
        <c:auto val="1"/>
        <c:lblAlgn val="ctr"/>
        <c:lblOffset val="100"/>
        <c:noMultiLvlLbl val="0"/>
      </c:catAx>
      <c:valAx>
        <c:axId val="303058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057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FD63F-818A-4CE4-AD7C-7DCA43EA3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9DBB8C-D77C-4BCE-8202-94EA4CF298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96281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EC71C1-DCC2-4E49-B2ED-08C13B95BD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08/18/2019 - 08/24/2019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4D875D-CAF2-41E5-BB82-7B372BD22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452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Interaction Rate By Hour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By Hour | All Pages</dc:title>
  <dc:creator>Frederik Peiniger</dc:creator>
  <cp:lastModifiedBy>Frederik Peiniger</cp:lastModifiedBy>
  <cp:revision>1</cp:revision>
  <dcterms:created xsi:type="dcterms:W3CDTF">2019-08-27T15:37:08Z</dcterms:created>
  <dcterms:modified xsi:type="dcterms:W3CDTF">2019-08-27T15:37:13Z</dcterms:modified>
</cp:coreProperties>
</file>