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AD1A-BCF4-4B33-A1FD-46CD93849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1C4E2-5756-4C98-93C7-20E8054B4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01362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29662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06237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5319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65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@Yasser56517254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7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@aeawd1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@ijojo2014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37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@MJMO_1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55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@AMagno0on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7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@7ber_wa_waraq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3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@ms68m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5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@yosef12191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@Alhanan36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46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@one3600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846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AF2C6-A190-434A-893A-B6FAE8277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23022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DD8A-9088-45A2-A86B-DDB3ADFF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FC9AE-FDBE-44BC-9F91-D71DE1149E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3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927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9482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393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37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@n_77oof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@bo_thrya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0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@Sweet722596480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0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@shahm2435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5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@Noor_511_511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70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@Farednew123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@ayaahme18013039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2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@EV4ks9anaYtcNBK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11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@SaudiAndroid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03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@4H2mKBvVxTwa0vn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14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338BB-035B-486F-90DC-58D1FC399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3376004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39A3-5193-4B35-BBF5-2918EDA0A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4386E-DDFF-4BC8-917D-0A748B941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206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24661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79453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6979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8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@7osni66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7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@salloh7991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6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@arufi101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2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@f__93m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61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@Jeem_jd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HONOR 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970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64624-1C29-40F9-986E-17AC48801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2890560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All Pages - 1 of 3</vt:lpstr>
      <vt:lpstr>Twitter Key Interacting Users | All Pages - 2 of 3</vt:lpstr>
      <vt:lpstr>Twitter Key Interacting Users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All Pages - 1 of 3</dc:title>
  <dc:creator>Frederik Peiniger</dc:creator>
  <cp:lastModifiedBy>Frederik Peiniger</cp:lastModifiedBy>
  <cp:revision>1</cp:revision>
  <dcterms:created xsi:type="dcterms:W3CDTF">2019-08-27T15:31:16Z</dcterms:created>
  <dcterms:modified xsi:type="dcterms:W3CDTF">2019-08-27T15:31:50Z</dcterms:modified>
</cp:coreProperties>
</file>