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extLst>
            <c:ext xmlns:c16="http://schemas.microsoft.com/office/drawing/2014/chart" uri="{C3380CC4-5D6E-409C-BE32-E72D297353CC}">
              <c16:uniqueId val="{00000000-BF31-40AA-BDFF-CCF32F4D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7518480"/>
        <c:axId val="181063040"/>
      </c:barChart>
      <c:catAx>
        <c:axId val="257518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63040"/>
        <c:crosses val="autoZero"/>
        <c:auto val="1"/>
        <c:lblAlgn val="ctr"/>
        <c:lblOffset val="100"/>
        <c:noMultiLvlLbl val="0"/>
      </c:catAx>
      <c:valAx>
        <c:axId val="181063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51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0DE5-1B38-469A-AB34-EDF11FA9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B24B3F-28E1-4CAA-A974-27AD452031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176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0CA90-0352-4F21-BD34-F940C4E4E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57C27-FE6D-4469-940E-1EA674A73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651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 Overlap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Overlap | All Pages</dc:title>
  <dc:creator>Frederik Peiniger</dc:creator>
  <cp:lastModifiedBy>Frederik Peiniger</cp:lastModifiedBy>
  <cp:revision>1</cp:revision>
  <dcterms:created xsi:type="dcterms:W3CDTF">2019-08-27T15:15:06Z</dcterms:created>
  <dcterms:modified xsi:type="dcterms:W3CDTF">2019-08-27T15:15:11Z</dcterms:modified>
</cp:coreProperties>
</file>