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93400-C509-4D3F-8FB5-9BDDC24C1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D0D3CA-9B06-43CD-8C25-2D7EE779BE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3615324"/>
              </p:ext>
            </p:extLst>
          </p:nvPr>
        </p:nvGraphicFramePr>
        <p:xfrm>
          <a:off x="457200" y="1731963"/>
          <a:ext cx="8229600" cy="336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508397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856595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93682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43899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577210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75905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724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#هونر_السعودية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0369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#HONOR20PRO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34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#هونر20برو_اناقة_استثنائية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131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#هونر20برو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96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#HONOR8XMax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288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#هونر8اكس_ماكس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47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#EISA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49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#يوم_الجمعة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350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129580-5629-4722-9271-6AEB1C895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</p:spTree>
    <p:extLst>
      <p:ext uri="{BB962C8B-B14F-4D97-AF65-F5344CB8AC3E}">
        <p14:creationId xmlns:p14="http://schemas.microsoft.com/office/powerpoint/2010/main" val="38836071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97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Hashtag Detection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| All Pages</dc:title>
  <dc:creator>Frederik Peiniger</dc:creator>
  <cp:lastModifiedBy>Frederik Peiniger</cp:lastModifiedBy>
  <cp:revision>1</cp:revision>
  <dcterms:created xsi:type="dcterms:W3CDTF">2019-08-27T15:14:32Z</dcterms:created>
  <dcterms:modified xsi:type="dcterms:W3CDTF">2019-08-27T15:14:44Z</dcterms:modified>
</cp:coreProperties>
</file>