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smooth val="0"/>
          <c:extLst>
            <c:ext xmlns:c16="http://schemas.microsoft.com/office/drawing/2014/chart" uri="{C3380CC4-5D6E-409C-BE32-E72D297353CC}">
              <c16:uniqueId val="{00000000-D9C7-46B3-8D83-E4BC258E29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5749728"/>
        <c:axId val="255750056"/>
      </c:lineChart>
      <c:catAx>
        <c:axId val="255749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5750056"/>
        <c:crosses val="autoZero"/>
        <c:auto val="1"/>
        <c:lblAlgn val="ctr"/>
        <c:lblOffset val="100"/>
        <c:noMultiLvlLbl val="0"/>
      </c:catAx>
      <c:valAx>
        <c:axId val="255750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5749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B7964F-515F-437A-8681-445701C8F5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58F3DD9-A58C-4A4E-BC48-7825428453C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90859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9F3061-760C-473D-A935-D7BF5C7623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08/18/2019 - 08/24/2019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F44DCD-37C0-4210-B081-FFDF3AF85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344676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Followers Total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Total | All Pages</dc:title>
  <dc:creator>Frederik Peiniger</dc:creator>
  <cp:lastModifiedBy>Frederik Peiniger</cp:lastModifiedBy>
  <cp:revision>1</cp:revision>
  <dcterms:created xsi:type="dcterms:W3CDTF">2019-08-27T15:04:59Z</dcterms:created>
  <dcterms:modified xsi:type="dcterms:W3CDTF">2019-08-27T15:05:05Z</dcterms:modified>
</cp:coreProperties>
</file>