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1BFB9-10AA-48AF-A125-4027D9127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PFAB - Social Media Dashboard - Extractie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3A40BE-43E8-42E4-9CBD-041ACA991F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4048015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PFAB - Social Media Dashboard - Extractie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PFAB - Social Media Dashboard - Extractie </dc:title>
  <dc:creator>Frederik Born</dc:creator>
  <cp:lastModifiedBy>Frederik Born</cp:lastModifiedBy>
  <cp:revision>1</cp:revision>
  <dcterms:created xsi:type="dcterms:W3CDTF">2026-05-27T15:18:24Z</dcterms:created>
  <dcterms:modified xsi:type="dcterms:W3CDTF">2026-05-27T15:18:26Z</dcterms:modified>
</cp:coreProperties>
</file>