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64D9C-4592-42AF-A1F6-6E1C965B1E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PFAB - Social Media Dashboard - Extractie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2E549C-D16B-493B-A7EF-5FCB7E7BE6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APG (Algemene Pensioen Groep)</a:t>
            </a:r>
          </a:p>
        </p:txBody>
      </p:sp>
    </p:spTree>
    <p:extLst>
      <p:ext uri="{BB962C8B-B14F-4D97-AF65-F5344CB8AC3E}">
        <p14:creationId xmlns:p14="http://schemas.microsoft.com/office/powerpoint/2010/main" val="3079684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DE9D6-D29C-4F18-8D8D-2B6E764A5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TABLE 1 | 1 group and 2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FDA9CD-0851-4BE4-AEA1-D59CD6E559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20681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5011933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3482887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45849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466878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92104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36553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44335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74071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7291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639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LinkedIn Stichting Pensioenfonds voor de Architectenbureaus - 2025-04-24 10:06:55</a:t>
                      </a:r>
                      <a:r>
                        <a:rPr lang="en-US" sz="1000"/>
                        <a:t>
 Wil jij als vertegenwoordiger van de werkgevers de belangen van jouw collega-architecten behartigen als het gaat om pensioenen? 𝗛𝗲𝘁 𝘃𝗲𝗿𝗮𝗻𝘁𝘄𝗼𝗼𝗿𝗱𝗶𝗻𝗴𝘀𝗼𝗿𝗴𝗮𝗮𝗻 𝘃𝗮𝗻 𝗣𝗲𝗻𝘀𝗶𝗼𝗲𝗻𝗳𝗼𝗻𝗱𝘀 𝘃𝗼𝗼𝗿 𝗱𝗲 𝗔𝗿𝗰𝗵𝗶𝘁𝗲𝗰𝘁𝗲𝗻𝗯𝘂𝗿𝗲𝗮𝘂𝘀 𝘇𝗼𝗲𝗸𝘁 𝗲𝗲𝗻 𝗻𝗶𝗲𝘂𝘄 𝗹𝗶𝗱. 👀
Lees hier meer over wat het verantwoordingsorgaan doet. 👉 https://lnkd.in/es_4QcHH
#Verantwoordingsorgaan #BNA #Architectenpensioen #Architectenbureaus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https://media.licdn.com/dms/image/v2/D4E10AQHA0_G8Mgl2cw/image-shrink_1280/B4EZZm1dKyH0AQ-/0/1745482014450?e=1780491600&amp;v=beta&amp;t=wu0IG8XeqMvYb_JSD2i__5VoOO2B7G5jDX-AFkN5164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3.9062 %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710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0DC90C-88B8-490F-8796-F0CEB311B3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04/24/2025 - 04/24/2025</a:t>
            </a:r>
          </a:p>
        </p:txBody>
      </p:sp>
    </p:spTree>
    <p:extLst>
      <p:ext uri="{BB962C8B-B14F-4D97-AF65-F5344CB8AC3E}">
        <p14:creationId xmlns:p14="http://schemas.microsoft.com/office/powerpoint/2010/main" val="3819280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95DF9-DB92-4F23-96E5-C65067F0E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Table 4 | 1 group and 2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1CB31B-F003-4536-9789-BB820C6D44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82097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2518568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290976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54822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38033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41889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863050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42966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28776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83667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77155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Celebrate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Insightful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Curious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414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Stichting Pensioenfonds voor de Architectenbureaus - 2025-04-24 10:06:55</a:t>
                      </a:r>
                      <a:r>
                        <a:rPr lang="en-US" sz="1000"/>
                        <a:t>
 Wil jij als vertegenwoordiger van de werkgevers de belangen van jouw collega-architecten behartigen als het gaat om pensioenen? 𝗛𝗲𝘁 𝘃𝗲𝗿𝗮𝗻𝘁𝘄𝗼𝗼𝗿𝗱𝗶𝗻𝗴𝘀𝗼𝗿𝗴𝗮𝗮𝗻 𝘃𝗮𝗻 𝗣𝗲𝗻𝘀𝗶𝗼𝗲𝗻𝗳𝗼𝗻𝗱𝘀 𝘃𝗼𝗼𝗿 𝗱𝗲 𝗔𝗿𝗰𝗵𝗶𝘁𝗲𝗰𝘁𝗲𝗻𝗯𝘂𝗿𝗲𝗮𝘂𝘀 𝘇𝗼𝗲𝗸𝘁 𝗲𝗲𝗻 𝗻𝗶𝗲𝘂𝘄 𝗹𝗶𝗱. 👀
Lees hier meer over wat het verantwoordingsorgaan doet. 👉 https://lnkd.in/es_4QcHH
#Verantwoordingsorgaan #BNA #Architectenpensioen #Architectenbureaus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https://media.licdn.com/dms/image/v2/D4E10AQHA0_G8Mgl2cw/image-shrink_1280/B4EZZm1dKyH0AQ-/0/1745482014450?e=1780491600&amp;v=beta&amp;t=wu0IG8XeqMvYb_JSD2i__5VoOO2B7G5jDX-AFkN5164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1.5625 %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8805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BD7279-9C92-4D89-86D6-932C7948BE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04/24/2025 - 04/24/2025</a:t>
            </a:r>
          </a:p>
        </p:txBody>
      </p:sp>
    </p:spTree>
    <p:extLst>
      <p:ext uri="{BB962C8B-B14F-4D97-AF65-F5344CB8AC3E}">
        <p14:creationId xmlns:p14="http://schemas.microsoft.com/office/powerpoint/2010/main" val="34159331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314</Words>
  <Application>Microsoft Office PowerPoint</Application>
  <PresentationFormat>On-screen Show (4:3)</PresentationFormat>
  <Paragraphs>43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PFAB - Social Media Dashboard - Extractie </vt:lpstr>
      <vt:lpstr>Overall TABLE 1 | 1 group and 2 profiles</vt:lpstr>
      <vt:lpstr>LinkedIn Table 4 | 1 group and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PFAB - Social Media Dashboard - Extractie </dc:title>
  <dc:creator>Frederik Born</dc:creator>
  <cp:lastModifiedBy>Frederik Born</cp:lastModifiedBy>
  <cp:revision>1</cp:revision>
  <dcterms:created xsi:type="dcterms:W3CDTF">2026-05-27T15:11:14Z</dcterms:created>
  <dcterms:modified xsi:type="dcterms:W3CDTF">2026-05-27T15:11:18Z</dcterms:modified>
</cp:coreProperties>
</file>