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B6A26-B7F0-476F-AD89-13BA52D500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PFAB - Social Media Dashboard - Extractie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E1049D-BB43-48BF-B3C3-6127A479D7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APG (Algemene Pensioen Groep)</a:t>
            </a:r>
          </a:p>
        </p:txBody>
      </p:sp>
    </p:spTree>
    <p:extLst>
      <p:ext uri="{BB962C8B-B14F-4D97-AF65-F5344CB8AC3E}">
        <p14:creationId xmlns:p14="http://schemas.microsoft.com/office/powerpoint/2010/main" val="23264946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PFAB - Social Media Dashboard - Extractie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PFAB - Social Media Dashboard - Extractie </dc:title>
  <dc:creator>Frederik Born</dc:creator>
  <cp:lastModifiedBy>Frederik Born</cp:lastModifiedBy>
  <cp:revision>1</cp:revision>
  <dcterms:created xsi:type="dcterms:W3CDTF">2026-05-27T15:08:39Z</dcterms:created>
  <dcterms:modified xsi:type="dcterms:W3CDTF">2026-05-27T15:08:42Z</dcterms:modified>
</cp:coreProperties>
</file>