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7398-01D5-4152-B729-A11717CC7E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SPW - Social Media Dashboard - Extractie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FE547-CBAA-44C2-9FB2-AC6504C48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3325765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SPW - Social Media Dashboard - Extractie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SPW - Social Media Dashboard - Extractie  </dc:title>
  <dc:creator>Frederik Born</dc:creator>
  <cp:lastModifiedBy>Frederik Born</cp:lastModifiedBy>
  <cp:revision>1</cp:revision>
  <dcterms:created xsi:type="dcterms:W3CDTF">2026-05-27T14:12:13Z</dcterms:created>
  <dcterms:modified xsi:type="dcterms:W3CDTF">2026-05-27T14:12:15Z</dcterms:modified>
</cp:coreProperties>
</file>