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94FCD-CF1A-4130-BBD1-63391189FD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SPW - Social Media Dashboard - Extractie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4D72A5-AA3D-4360-ACE3-7F010B5B48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1070507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SPW - Social Media Dashboard - Extractie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SPW - Social Media Dashboard - Extractie  </dc:title>
  <dc:creator>Frederik Born</dc:creator>
  <cp:lastModifiedBy>Frederik Born</cp:lastModifiedBy>
  <cp:revision>1</cp:revision>
  <dcterms:created xsi:type="dcterms:W3CDTF">2026-05-27T13:52:00Z</dcterms:created>
  <dcterms:modified xsi:type="dcterms:W3CDTF">2026-05-27T13:52:03Z</dcterms:modified>
</cp:coreProperties>
</file>