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C646-72EB-47DD-87B6-861759E11F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BPFBOUW - Social Media Dashboard - Extractie 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FABF4-BA62-4389-8D39-2681746971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46797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CF9C7-8DB6-40EB-AA10-8F6162B5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Table 7 | 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5F40B-B918-4EF7-9203-FD1E5FF64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733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08182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226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689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63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854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128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54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42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077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032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32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13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bpfBOUW | Het pensioenfonds voor de bouw - 2021-12-30 20:57:19</a:t>
                      </a:r>
                      <a:r>
                        <a:rPr lang="nl-NL" sz="1000"/>
                        <a:t>
 Eerder met pensioen gaan | bpfBOUW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0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bpfBOUW | Het pensioenfonds voor de bouw - 2024-10-01 16:44:25</a:t>
                      </a:r>
                      <a:r>
                        <a:rPr lang="nl-NL" sz="1000"/>
                        <a:t>
 Jan krijgt een bijzonder cadeau op zijn werk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85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27A2B-24B6-4AC8-9254-43057D973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11/08/2025 - 11/08/2025</a:t>
            </a:r>
          </a:p>
        </p:txBody>
      </p:sp>
    </p:spTree>
    <p:extLst>
      <p:ext uri="{BB962C8B-B14F-4D97-AF65-F5344CB8AC3E}">
        <p14:creationId xmlns:p14="http://schemas.microsoft.com/office/powerpoint/2010/main" val="2558522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BPFBOUW - Social Media Dashboard - Extractie  </vt:lpstr>
      <vt:lpstr>Youtube Table 7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BPFBOUW - Social Media Dashboard - Extractie  </dc:title>
  <dc:creator>Frederik Born</dc:creator>
  <cp:lastModifiedBy>Frederik Born</cp:lastModifiedBy>
  <cp:revision>1</cp:revision>
  <dcterms:created xsi:type="dcterms:W3CDTF">2026-05-27T13:42:57Z</dcterms:created>
  <dcterms:modified xsi:type="dcterms:W3CDTF">2026-05-27T13:43:00Z</dcterms:modified>
</cp:coreProperties>
</file>