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60300-F605-4A20-9CCE-80D4FB66F0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SPW - Social Media Dashboard - Extractie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E948F3-8EBE-4E56-9319-A60F48076E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29752250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SPW - Social Media Dashboard - Extractie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SPW - Social Media Dashboard - Extractie  </dc:title>
  <dc:creator>Frederik Born</dc:creator>
  <cp:lastModifiedBy>Frederik Born</cp:lastModifiedBy>
  <cp:revision>1</cp:revision>
  <dcterms:created xsi:type="dcterms:W3CDTF">2026-05-27T13:42:12Z</dcterms:created>
  <dcterms:modified xsi:type="dcterms:W3CDTF">2026-05-27T13:42:14Z</dcterms:modified>
</cp:coreProperties>
</file>