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3307B-6AE7-4E75-B782-FE2B92AB55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BPFBOUW - Social Media Dashboard - Extractie 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B0AACC-4C12-4362-B128-B849E5DC0C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244325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A730-F078-4D57-9062-241EEE55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Table 7 | 4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23AD1A-B7D6-44F4-9410-AD867995B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204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74428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7953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8313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880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1028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964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222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8690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483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9350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438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316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54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- 2025-02-18 11:23:00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Kan mijn pensioen omhoog- of omlaaggaan?  Voor gepensioneerden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60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- 2025-02-18 11:23:32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Hoe werkt een pensioenpot en hoe bouw ik pensioen op? Voor (ex-)werknemers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46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- 2023-03-02 15:06:25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Bouwen aan de toekomst | bpfBOUW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668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602A2-BC05-42B3-B560-A441F5E0D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21/04/2025 - 21/04/2025</a:t>
            </a:r>
          </a:p>
        </p:txBody>
      </p:sp>
    </p:spTree>
    <p:extLst>
      <p:ext uri="{BB962C8B-B14F-4D97-AF65-F5344CB8AC3E}">
        <p14:creationId xmlns:p14="http://schemas.microsoft.com/office/powerpoint/2010/main" val="394716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49B4-3341-4ED8-96F6-4E8B71FBB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Table 7 | 4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95A34-5C7E-4BE8-9FB3-3148B733E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527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03196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209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54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100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18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689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134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49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898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328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632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874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3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- 2025-02-18 11:23:42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Wat blijft hetzelfde en wat verandert er? Voor (ex-)werknemers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36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- 2021-03-05 13:25:26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Dekkingsgraad en uw pensioen: wat is het? | bpfBOUW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6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- 2023-11-08 10:02:42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Wat als ik later met pensioen wil? | bpfBOUW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65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B184E-07B7-4579-BD04-B62FE3E59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21/04/2025 - 21/04/2025</a:t>
            </a:r>
          </a:p>
        </p:txBody>
      </p:sp>
    </p:spTree>
    <p:extLst>
      <p:ext uri="{BB962C8B-B14F-4D97-AF65-F5344CB8AC3E}">
        <p14:creationId xmlns:p14="http://schemas.microsoft.com/office/powerpoint/2010/main" val="1652057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1831-BA84-4576-9344-2477D0D69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Table 7 | 4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938F9A-4C35-49DD-85C4-39CEE4D08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9549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6712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5458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610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517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277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869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244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740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742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238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1752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8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9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- 2025-02-18 11:22:50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Hoe belegt bpfBOUW mijn pensioen? Voor gepensioneerden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0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- 2025-02-18 11:23:04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Kan mijn pensioen omhoog- of omlaaggaan? Voor (ex-)werknemers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05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bpfBOUW | Het pensioenfonds voor de bouw - 2025-02-18 11:23:24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Wat als ik overlijd? Voor (ex-)werknemers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846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237E-800B-4485-99AF-938E06A25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21/04/2025 - 21/04/2025</a:t>
            </a:r>
          </a:p>
        </p:txBody>
      </p:sp>
    </p:spTree>
    <p:extLst>
      <p:ext uri="{BB962C8B-B14F-4D97-AF65-F5344CB8AC3E}">
        <p14:creationId xmlns:p14="http://schemas.microsoft.com/office/powerpoint/2010/main" val="606593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447</Words>
  <Application>Microsoft Office PowerPoint</Application>
  <PresentationFormat>On-screen Show (4:3)</PresentationFormat>
  <Paragraphs>152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BPFBOUW - Social Media Dashboard - Extractie  </vt:lpstr>
      <vt:lpstr>Youtube Table 7 | 4 profiles - 1 of 3</vt:lpstr>
      <vt:lpstr>Youtube Table 7 | 4 profiles - 2 of 3</vt:lpstr>
      <vt:lpstr>Youtube Table 7 | 4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BPFBOUW - Social Media Dashboard - Extractie  </dc:title>
  <dc:creator>Frederik Born</dc:creator>
  <cp:lastModifiedBy>Frederik Born</cp:lastModifiedBy>
  <cp:revision>1</cp:revision>
  <dcterms:created xsi:type="dcterms:W3CDTF">2026-05-27T13:31:57Z</dcterms:created>
  <dcterms:modified xsi:type="dcterms:W3CDTF">2026-05-27T13:32:06Z</dcterms:modified>
</cp:coreProperties>
</file>