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FCB27-A454-406D-AD6F-70C526BC61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PWRI - Social Media Dashboard - Extractie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C529D0-8D37-46FD-BBAF-8B61C6D227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3355930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PWRI - Social Media Dashboard - Extractie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PWRI - Social Media Dashboard - Extractie </dc:title>
  <dc:creator>Frederik Born</dc:creator>
  <cp:lastModifiedBy>Frederik Born</cp:lastModifiedBy>
  <cp:revision>1</cp:revision>
  <dcterms:created xsi:type="dcterms:W3CDTF">2026-05-27T12:55:05Z</dcterms:created>
  <dcterms:modified xsi:type="dcterms:W3CDTF">2026-05-27T12:55:07Z</dcterms:modified>
</cp:coreProperties>
</file>