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D789E-97E8-4974-9BA8-C8AE741B87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Schoonmaak - Social Media Dashboard - Extractie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1CEEA-0A46-4CEE-A08F-222AFD9D98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35993348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Schoonmaak - Social Media Dashboard - Extractie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Schoonmaak - Social Media Dashboard - Extractie </dc:title>
  <dc:creator>Frederik Born</dc:creator>
  <cp:lastModifiedBy>Frederik Born</cp:lastModifiedBy>
  <cp:revision>1</cp:revision>
  <dcterms:created xsi:type="dcterms:W3CDTF">2026-05-27T11:03:49Z</dcterms:created>
  <dcterms:modified xsi:type="dcterms:W3CDTF">2026-05-27T11:03:51Z</dcterms:modified>
</cp:coreProperties>
</file>