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ACCD-8C7F-415A-95AE-6A07FE4D5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ABP Werkgevers - Social Media Dashboard - Extractie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AF09B2-E221-4441-9159-A1C0F3429E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11835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ABP Werkgevers - Social Media Dashboard - Extractie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ABP Werkgevers - Social Media Dashboard - Extractie</dc:title>
  <dc:creator>Frederik Born</dc:creator>
  <cp:lastModifiedBy>Frederik Born</cp:lastModifiedBy>
  <cp:revision>1</cp:revision>
  <dcterms:created xsi:type="dcterms:W3CDTF">2026-05-27T09:44:47Z</dcterms:created>
  <dcterms:modified xsi:type="dcterms:W3CDTF">2026-05-27T09:44:49Z</dcterms:modified>
</cp:coreProperties>
</file>