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CFC2E-937B-47D0-94B8-739A490F23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APG - Social Media Dashboard - Extractie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F266E-FD1C-4696-89B7-5DA9D57E47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21096016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APG - Social Media Dashboard - Extractie - Copy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APG - Social Media Dashboard - Extractie - Copy</dc:title>
  <dc:creator>Frederik Born</dc:creator>
  <cp:lastModifiedBy>Frederik Born</cp:lastModifiedBy>
  <cp:revision>1</cp:revision>
  <dcterms:created xsi:type="dcterms:W3CDTF">2026-05-27T09:20:09Z</dcterms:created>
  <dcterms:modified xsi:type="dcterms:W3CDTF">2026-05-27T09:20:11Z</dcterms:modified>
</cp:coreProperties>
</file>