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A097A-67C5-4583-9383-FEA91A41E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8A158B-BBAF-4074-B184-497C7FBD33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3345810"/>
              </p:ext>
            </p:extLst>
          </p:nvPr>
        </p:nvGraphicFramePr>
        <p:xfrm>
          <a:off x="457200" y="1731963"/>
          <a:ext cx="7077459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953965403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348313360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59371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6945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1528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4136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9414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3200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3842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9686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5046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073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3666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8510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2745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0512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3778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8874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9649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9461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412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4284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651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848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2FEF8-A1DE-4A25-AFDE-6E8311AEAE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2895041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83069-3F4A-4127-A44E-5D44BEC14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539B86-44D0-4712-8D0D-B7AC833DA5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381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345981873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180331506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780486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6528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5093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997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5155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4267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2924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3576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3201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9192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169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608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902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8942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0397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9088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6625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6686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1536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8253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3026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142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- 2023-01-01 12:09:55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https://quintly-image-storage.s3.amazonaws.com/378b9d6b5bf7dca5fab19a6ab9f87403/b764b34499aae32d5f2b07bdbc6f3b04.jpg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Hoofdthema:Financieel, F:Interactie-Vraag, IG:Inspiratie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0.5829 %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236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50C7A-04C1-4A5A-860D-4F8CA01A0E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2536058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5FF08-599A-49F7-B5CD-F605428DA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131CE8-AD2D-48BB-9949-B4F6BD5276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6931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722917835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133111006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179028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124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8633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293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4199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5895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6002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6922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3832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5635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5570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9166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259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1770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2287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3709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0130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2979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7737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421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7395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6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- 2023-01-01 12:58:43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https://quintly-image-storage.s3.amazonaws.com/378b9d6b5bf7dca5fab19a6ab9f87403/9c91b5b7cb957963db223a1224a3a1cf.jpg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Hoofdthema:Financieel, F:Interactie-Vraag, IG:Inspiratie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375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D3B9E-E3FA-42C4-95A2-6CACD7F897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3873141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137FE-576F-4D3F-A742-2339AC72D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77078D-9D4F-49CF-9950-E6260B83E6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208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4383482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42982842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241656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769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5456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4816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3075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4037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9786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6400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5988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6524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7649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9134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6562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2029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4712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6459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923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5389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876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0121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3423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48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- 2023-01-01 13:00:38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https://quintly-image-storage.s3.amazonaws.com/378b9d6b5bf7dca5fab19a6ab9f87403/6efa166495850076f910da74a214d8a1.jpg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Hoofdthema:Financieel, F:Interactie-Vraag, IG:Inspiratie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0.9098 %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256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748A3-57BB-4E8F-9657-6D95783DA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1494747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DF5F9-AB4F-46FF-9D9F-4AF053234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F893F8-AA6B-4C8E-A627-6AAD447268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2454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1502033952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154290262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533786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7797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9844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6104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6504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905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80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5188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8290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6660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1303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3317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5920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2592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3803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4732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9822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2605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2388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0302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4907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04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- 2023-01-01 13:02:06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https://quintly-image-storage.s3.amazonaws.com/378b9d6b5bf7dca5fab19a6ab9f87403/9aea54f85bba903c8946b23ad8b5ebf3.jpg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Hoofdthema:Financieel, F:Interactie-Vraag, IG:Inspiratie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0.8672 %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451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87741-BACE-4E30-B728-F10FB4BE4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3774008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C9F6E-1903-475E-9A75-180AE04CB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CC8586-EF41-403B-A909-326574DBE1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6746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1157321132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218232703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725139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4159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6865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3520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7412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5424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2970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8807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0916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7826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3604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7109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3454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7870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530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7648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1876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7790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115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6460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7944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05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- 2023-01-01 14:38:12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https://quintly-image-storage.s3.amazonaws.com/378b9d6b5bf7dca5fab19a6ab9f87403/e97d112afa8a4680b3fc53205a9e9afc.jpg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Hoofdthema:Financieel, F:Interactie-Vraag, IG:Inspiratie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0.8397 %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822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A2E95-F197-4C8D-BD1F-5C4FC0F1E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687187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00285-68EA-4FB0-8E3C-4D90DE97C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54FD24-40C9-44AA-BAD2-00CCED324B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8337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583211753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330302708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4722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3690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0362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9617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0089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826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510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7720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045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021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8955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588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2241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2613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2491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558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5575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8949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3205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6793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8860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0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- 2023-01-03 12:05:01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https://quintly-image-storage.s3.amazonaws.com/378b9d6b5bf7dca5fab19a6ab9f87403/e97dae87f55e99ec73e8e12a9cc177ae.jpg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Hoofdthema:Maatschappij, F:ABP vandaag, IG:Trends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0.6137 %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201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6248B-CD78-41B5-9CCC-35BF448BD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3532340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C8BF9-BEE4-4ED8-935D-FF44BD185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998EA8-2042-4138-9E21-DE1B58A4C1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3848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4162564220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119104683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542248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0907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367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3223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0615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9771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3436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372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0609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5285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71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8185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4598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0812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1508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5566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4592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339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1150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8956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4822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660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- 2023-01-03 12:05:02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https://quintly-image-storage.s3.amazonaws.com/378b9d6b5bf7dca5fab19a6ab9f87403/10eaa0eb3a6a01f5ca4a312fe42637a8.jpg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Hoofdthema:Maatschappij, F:ABP vandaag, IG:Trends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939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E788C-0404-4574-B8C7-A2EA42BE8D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3271815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25D97-C756-427D-A186-0A0CEA3A6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8FB3E7-38E1-4E38-827F-B853563FDD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8798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619005079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269924886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917863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7515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0403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866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8795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4313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868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3808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329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8693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2950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726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802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2040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622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6262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4493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020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9786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4199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7773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52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- 2023-01-04 08:15:46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https://quintly-image-storage.s3.amazonaws.com/378b9d6b5bf7dca5fab19a6ab9f87403/b914dc6cc49ecf9277e50d54e88f2127.jpg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content:Help, F:Interactie-Vraag, Hoofdthema:Pensioen, IG:Informatie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0.5580 %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538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E7983-E769-4E7B-9064-BCD9B49BB2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998061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7CD60-778F-477B-BD3D-02D6F5209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881531-D1F5-4781-91AC-BD95D0B87A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3095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1874917223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429419860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897573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0073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7013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4751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0361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1159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4668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4030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0800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1447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9331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5912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7276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8460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1070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5939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5845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9608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88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8055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0358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49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- 2023-01-06 14:57:09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https://quintly-image-storage.s3.amazonaws.com/378b9d6b5bf7dca5fab19a6ab9f87403/dbe278047b9d5d8c4a8519ebfc2fda23.jpg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Hoofdthema:Duurzaamheid, F:Duurzaam dilemma, IG:Inspiratie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0.6109 %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390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E979E-1DBE-48A8-B89B-A8436FA29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3143426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08D96-D394-435E-A217-3B74A832D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17CB44-DB0A-4705-ACC0-F31F32E3C5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9666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4246766252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402004255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237755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4549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4004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6367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3159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8738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6887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4228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1869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6103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252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9920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2494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1122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444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160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1414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9901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8605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7507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0899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226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- 2023-01-09 15:39:29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€0
€50
€100
€200
€300+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https://quintly-image-storage.s3.amazonaws.com/378b9d6b5bf7dca5fab19a6ab9f87403/7ba7c4a2c8a124637aed8ee3a9006c14.jpg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Hoofdthema:Financieel, F:Interactie-Poll, IG:Tips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0.7089 %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694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958B0-BADC-4C1D-9DF1-83E2DA43B5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31147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43FC1-6DEE-4711-984E-80D97A674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E50CBA-B752-4439-8E35-27BE46B0C6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067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32837283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329245807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147020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8639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4310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1686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3140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2302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44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310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4562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1103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339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3804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403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9542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0451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5926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0415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5529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5777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049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2021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753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- 2023-01-09 15:39:30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https://quintly-image-storage.s3.amazonaws.com/378b9d6b5bf7dca5fab19a6ab9f87403/1452c906edce0d59045de00263862084.jpg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Hoofdthema:Financieel, F:Interactie-Poll, IG:Tips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0.7671 %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983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57847-4F5B-4186-A500-3F906A6AE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14597307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218C5-F36F-47C5-A914-5BBA07A9B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C2EDEB-F83E-4439-98BB-E4A97A4CC1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576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31025426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334514168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995101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1970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596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5167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6724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2084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6313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9963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2879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5905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087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4894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5844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2481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1823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3931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8528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0134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5222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8143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4871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692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- 2023-01-12 16:07:52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https://quintly-image-storage.s3.amazonaws.com/378b9d6b5bf7dca5fab19a6ab9f87403/5ab286f66f275d25195f62d4c398fc68.jpg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Hoofdthema:Maatschappij, F:Praten met later, IG:Inspiratie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280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371EE-8B8D-40C3-BFFB-72520E727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4236676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0A8A-A38E-45A3-BAB9-07CEA621B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D53AAF-E8BA-49DF-A0CD-5061E5278B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9779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13153484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405310750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55362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045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2483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8742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9536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2172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0967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8676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7118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163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1306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442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8752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872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3411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173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7645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7473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3201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42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3168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13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- 2023-01-17 17:06:32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https://quintly-image-storage.s3.amazonaws.com/378b9d6b5bf7dca5fab19a6ab9f87403/63e915cee91078c2006e87d32deed7e3.jpg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Hoofdthema:Duurzaamheid, F:Duurzaam dilemma, IG:Inspiratie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0.6371 %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578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6A148-8D58-4943-8534-BC72B6040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3854749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A761B-68D4-4A4B-969E-C10C71CC8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69C0BF-DB6D-49DC-83AB-7368DE6096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4994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1521108326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48370886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66646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8935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2239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3900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6666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6173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300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3766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4064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0972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761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9373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3051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8275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1257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0165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833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304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5196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8494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3347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83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- 2023-01-17 17:06:33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https://quintly-image-storage.s3.amazonaws.com/378b9d6b5bf7dca5fab19a6ab9f87403/f7947f528ca89d54f97401a8ceb3b8c0.jpg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Hoofdthema:Duurzaamheid, F:Duurzaam dilemma, IG:Inspiratie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707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5B125-321B-4A35-940D-0F75911EC6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3936035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E71CE-7DF3-4209-A938-968968D89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4E7B51-964B-41B8-B296-14BBE62182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6766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055169479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137000013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801843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46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3135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2649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6387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0319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7259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4548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2184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5814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8754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7338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627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5481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2373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2348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2972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6182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6677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3730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5808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53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- 2023-01-17 17:06:34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https://quintly-image-storage.s3.amazonaws.com/378b9d6b5bf7dca5fab19a6ab9f87403/63ba1292f519c1b8575d111e87780f06.jpg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Hoofdthema:Duurzaamheid, F:Duurzaam dilemma, IG:Inspiratie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0.8155 %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310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FB28F-EDDA-422F-9E44-08CAF1A9B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3456775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2E832-3B72-42C8-993C-EE7D53CC5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04A66B-BF3E-44FA-A7BE-F6CF99F101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1651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1899082247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303771690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086984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4510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7228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8341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503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6882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1444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171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4952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4724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2083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3946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7132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7308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154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1878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3832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5408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179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5496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5701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178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- 2023-01-18 16:46:23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https://quintly-image-storage.s3.amazonaws.com/378b9d6b5bf7dca5fab19a6ab9f87403/8cb8599dd6b1ebdfc3df0d21e0cdc12c.jpg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Hoofdthema:Duurzaamheid, F:ABP vandaag, IG:Informatie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0.7778 %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337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12A4A-EE62-4EAB-8519-0A8224BD3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2722320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9A05A-9FA8-40EB-961B-78906A0CE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9A7F80-1A91-4C91-B1BB-0009757DDF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0852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077203493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87594766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744367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3571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1962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0567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1808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7567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016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7386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8511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3264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0594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8053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0777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2274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0826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537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2692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9462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6499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7523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7621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425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- 2023-01-18 16:46:24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https://quintly-image-storage.s3.amazonaws.com/378b9d6b5bf7dca5fab19a6ab9f87403/8c7a9048c64bd11405c90d5e80bf9e15.jpg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Hoofdthema:Duurzaamheid, F:ABP vandaag, IG:Informatie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08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AD5DD-5A9E-4D81-82F0-27ED7BB6D4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3762482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14FA9-81C1-4AFB-ABC7-8C3D8CEC0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B5EFCF-798F-4069-B9BF-A477D2B701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9220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448763447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242023727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034869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8229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2359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7211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5263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7040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6761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8163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9868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5925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8469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0804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1178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4286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481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350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0595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6041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756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4395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9896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879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- 2023-01-18 16:46:25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https://quintly-image-storage.s3.amazonaws.com/378b9d6b5bf7dca5fab19a6ab9f87403/dd95311296e73ef1452bbe81404e5b93.jpg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Hoofdthema:Duurzaamheid, F:ABP vandaag, IG:Informatie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0.9231 %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330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5ED9F5-ADFB-4D11-94D0-228AEBF2D2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3769023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9FEC6-715A-409D-8797-B0029923F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845706-BA4D-4FCD-8B6A-279FA4A7CC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2535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087057218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195642358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685426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8409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0541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2914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9731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7809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98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6006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8532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7475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203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9865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980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0208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2025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4833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1349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2213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0446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9675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5017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74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- 2023-01-18 16:46:26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https://quintly-image-storage.s3.amazonaws.com/378b9d6b5bf7dca5fab19a6ab9f87403/55b1db745194e1db9ef1808bee2d4121.jpg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Hoofdthema:Duurzaamheid, F:ABP vandaag, IG:Informatie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0.7500 %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555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A3494-1DAF-430A-8C80-92C110830C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8702341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E5A77-BC03-4662-87D1-91D287A17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DE2C44-5066-4D46-9A44-D1D63A5519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3144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989095817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249486582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724292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0739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5670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6080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355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294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9645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3991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6617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0741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0103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507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9482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5659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7849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814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6328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4024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461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6916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3811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29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- 2023-01-18 17:48:56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https://quintly-image-storage.s3.amazonaws.com/378b9d6b5bf7dca5fab19a6ab9f87403/9f2a7b4ddd820f09c27e492a34a26aae.jpg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Hoofdthema:Duurzaamheid, F:ABP vandaag, IG:Informatie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0.6480 %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378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71138-F872-4CB1-8222-5C75393B0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668047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B083E-5E1E-4D2C-B503-4F80DE10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3817CF-BA24-4733-B912-DE4938D8E5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8309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57050993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311234960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78456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223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9092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8793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9371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3079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2964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4029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2536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4900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5613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8161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9930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5642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1837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1008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7640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7075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9362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3241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753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22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- 2023-01-18 17:48:57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https://quintly-image-storage.s3.amazonaws.com/378b9d6b5bf7dca5fab19a6ab9f87403/c602897509f8de7632c5c91fdf39c8d1.jpg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Hoofdthema:Duurzaamheid, F:ABP vandaag, IG:Informatie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622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D8843-EB69-4C56-9082-1C76515BFD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21297999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4A409-74CA-40FC-BC87-3191875C5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BF88AB-4C2A-4161-9BC9-B69D171E2B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9731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697775599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256123611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524849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2337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4241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1968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0350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2734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2841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1961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6685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6268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1274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0170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278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0607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9920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7351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7111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800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3004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4231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3973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427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- 2023-01-18 17:48:58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https://quintly-image-storage.s3.amazonaws.com/378b9d6b5bf7dca5fab19a6ab9f87403/88dbdd7b3bc0df3139640ad1fa730d03.jpg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Hoofdthema:Duurzaamheid, F:ABP vandaag, IG:Informatie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0.8182 %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147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FDA985-14C2-42A7-9B66-2BA21059E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36344409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E8E5B-B850-40F8-9ABA-A27AD2B28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555859-1758-4A81-B9E4-BC8CAB3594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3071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92268164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41012514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498847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2959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5019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2125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9880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9643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8437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2368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638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0309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8029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7986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9028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8130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1254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4220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8233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0077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8827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0883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0510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462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- 2023-01-18 17:48:59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https://quintly-image-storage.s3.amazonaws.com/378b9d6b5bf7dca5fab19a6ab9f87403/fb5423b530f7e106799a89ed889e90ca.jpg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Hoofdthema:Duurzaamheid, F:ABP vandaag, IG:Informatie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0.8592 %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874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EF399-505F-4889-8E5B-8278000DA7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29034070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28A70-8107-4D86-8468-B7409A100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16961D-A90C-4650-80E6-A0D663A171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1633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902916287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11040227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346690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6916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2556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5682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813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2099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1763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3323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473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9767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1845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6186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3149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580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5196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5349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855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5274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0718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2880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7443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809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- 2023-01-19 15:49:23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https://quintly-image-storage.s3.amazonaws.com/378b9d6b5bf7dca5fab19a6ab9f87403/e0100cced8bf074845115f88027a2fc1.jpg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F:Interactie-Feit/Fabel, Hoofdthema:Pensioen, IG:Informatie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0.6341 %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617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06A17-E549-4A07-87E3-4D4019E9F9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3405932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AA71A-F4E7-4DA3-9088-67541384E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ABP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B7626F-E0A3-43BC-A60F-18E2FFFAD3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8293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1890786059"/>
                    </a:ext>
                  </a:extLst>
                </a:gridCol>
                <a:gridCol w="576073">
                  <a:extLst>
                    <a:ext uri="{9D8B030D-6E8A-4147-A177-3AD203B41FA5}">
                      <a16:colId xmlns:a16="http://schemas.microsoft.com/office/drawing/2014/main" val="250212027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530498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8582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1302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5888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5658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7499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1355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6732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8271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7867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707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695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8268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3081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3587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126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849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0979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2889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7101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9144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492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abppensioen - 2023-01-19 15:49:24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https://quintly-image-storage.s3.amazonaws.com/378b9d6b5bf7dca5fab19a6ab9f87403/2f0c6fce046073ad1759328e7e5859df.jpg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 content:Hub, F:Interactie-Feit/Fabel, Hoofdthema:Pensioen, IG:Informatie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0.7534 %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952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72CACC-D0DD-4ED6-B168-71F4E03E9D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01.01.2023 - 31.03.2023</a:t>
            </a:r>
          </a:p>
        </p:txBody>
      </p:sp>
    </p:spTree>
    <p:extLst>
      <p:ext uri="{BB962C8B-B14F-4D97-AF65-F5344CB8AC3E}">
        <p14:creationId xmlns:p14="http://schemas.microsoft.com/office/powerpoint/2010/main" val="10611432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14</TotalTime>
  <Words>3823</Words>
  <Application>Microsoft Office PowerPoint</Application>
  <PresentationFormat>On-screen Show (4:3)</PresentationFormat>
  <Paragraphs>1225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Instagram Stories Table  | ABP - 1 of 26</vt:lpstr>
      <vt:lpstr>Instagram Stories Table  | ABP - 2 of 26</vt:lpstr>
      <vt:lpstr>Instagram Stories Table  | ABP - 3 of 26</vt:lpstr>
      <vt:lpstr>Instagram Stories Table  | ABP - 4 of 26</vt:lpstr>
      <vt:lpstr>Instagram Stories Table  | ABP - 5 of 26</vt:lpstr>
      <vt:lpstr>Instagram Stories Table  | ABP - 6 of 26</vt:lpstr>
      <vt:lpstr>Instagram Stories Table  | ABP - 7 of 26</vt:lpstr>
      <vt:lpstr>Instagram Stories Table  | ABP - 8 of 26</vt:lpstr>
      <vt:lpstr>Instagram Stories Table  | ABP - 9 of 26</vt:lpstr>
      <vt:lpstr>Instagram Stories Table  | ABP - 10 of 26</vt:lpstr>
      <vt:lpstr>Instagram Stories Table  | ABP - 11 of 26</vt:lpstr>
      <vt:lpstr>Instagram Stories Table  | ABP - 12 of 26</vt:lpstr>
      <vt:lpstr>Instagram Stories Table  | ABP - 13 of 26</vt:lpstr>
      <vt:lpstr>Instagram Stories Table  | ABP - 14 of 26</vt:lpstr>
      <vt:lpstr>Instagram Stories Table  | ABP - 15 of 26</vt:lpstr>
      <vt:lpstr>Instagram Stories Table  | ABP - 16 of 26</vt:lpstr>
      <vt:lpstr>Instagram Stories Table  | ABP - 17 of 26</vt:lpstr>
      <vt:lpstr>Instagram Stories Table  | ABP - 18 of 26</vt:lpstr>
      <vt:lpstr>Instagram Stories Table  | ABP - 19 of 26</vt:lpstr>
      <vt:lpstr>Instagram Stories Table  | ABP - 20 of 26</vt:lpstr>
      <vt:lpstr>Instagram Stories Table  | ABP - 21 of 26</vt:lpstr>
      <vt:lpstr>Instagram Stories Table  | ABP - 22 of 26</vt:lpstr>
      <vt:lpstr>Instagram Stories Table  | ABP - 23 of 26</vt:lpstr>
      <vt:lpstr>Instagram Stories Table  | ABP - 24 of 26</vt:lpstr>
      <vt:lpstr>Instagram Stories Table  | ABP - 25 of 26</vt:lpstr>
      <vt:lpstr>Instagram Stories Table  | ABP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ABP - 1 of 26</dc:title>
  <dc:creator>Frederik Born</dc:creator>
  <cp:lastModifiedBy>Frederik Born</cp:lastModifiedBy>
  <cp:revision>1</cp:revision>
  <dcterms:created xsi:type="dcterms:W3CDTF">2023-04-26T08:52:31Z</dcterms:created>
  <dcterms:modified xsi:type="dcterms:W3CDTF">2023-04-26T09:06:57Z</dcterms:modified>
</cp:coreProperties>
</file>