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3E93-69CB-4ABB-8151-203DCB41C4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Pensioen3daagse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15F07-E2F4-44E0-9328-8C2A802AF8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21005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0916-0E27-4B50-A75B-7C01911D0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3F55D-FFAD-4C7E-90BC-33EAEB70F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770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726788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7247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5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86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72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758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71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94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95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09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595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508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95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08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020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071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288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851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1547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59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E9F8C-85D5-49C9-BE70-F27E0605D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72941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C6A66-33A5-449A-ABF3-D69C2349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4D1DF-55C5-49A7-B412-D05BEE291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601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284653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2462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601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888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6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514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630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691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18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404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479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30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5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888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40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63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696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3492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6039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69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mn60x7HAFXfHV&amp;w=600&amp;h=600&amp;url=https%3A%2F%2Fscontent-dfw5-2.xx.fbcdn.net%2Fv%2Ft15.13418-10%2Fp160x160%2F244969375_835890790373296_7720579511522488850_n.jpg%3Fccb%3D1-5%26_nc_ohc%3DR2RpTzgnAg8AX-K_ibc%26_nc_ht%3Dscontent-dfw5-2.xx%26edm%3DAAwGEdEEAAAA%26oh%3Dc8b6f98d352d25cdb0467521f24c2d15%26oe%3D61A0D696&amp;cfs=1&amp;ext=emg0&amp;_nc_oe=6f14b&amp;_nc_sid=58080a&amp;ccb=3-5&amp;_nc_hash=AQFYeXNk3_8G_f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20211102_MIJNABP_FASE1_MERKBEKENDHEID_FB+IG_NL: MijnABP_FASE1_25-38J_IG&amp;FB: MIJNABP_25-38j_kind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936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FE90F-014E-4E6E-9001-E9482FADF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51418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66ADD-7E39-469F-B0DA-E8A457AD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DFD1D-FD34-4540-9828-30BD44D2E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17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722900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545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981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138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845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343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4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190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40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95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172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40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927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20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97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55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26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8361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7004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Tekst en beeld wordt aangeleverd. Heb voor nu even een foto toegevoegd omdat ik anders niet kon publiceren.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9hBQUAZFLpCt5&amp;w=64&amp;h=64&amp;url=https%3A%2F%2Fwww.facebook.com%2Fads%2Fimage%2F%3Fd%3DAQIfGilahj3RZ-cZcjehkZJ13tq7ykWYVfRst0-d8DxBGvae__49ie77l23dN5FR10rGKf-_5nVUQtnBs-4SqsqFHedp3QxF0A0jSEv93iqo0pXtJpyVQRPTG042dp_HOKkbUeScMNNHiOoLwbKfv2Qb&amp;cfs=1&amp;ext=emg0&amp;_nc_oe=6eee0&amp;_nc_sid=58080a&amp;ccb=3-5&amp;_nc_hash=AQFOhWHwfIOpGA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20211102_MIJNABP_FASE1_MERKBEKENDHEID_FB+IG_NL: MijnABP_38-56J_IG&amp;FB: Advertentie 38-56j voor merkbekendheid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85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EEC36-EA19-4E3D-86B4-806800605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395479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FEB1-0E49-485E-A531-31434EFA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C8F61-697A-4674-93CD-0E244F6CC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006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76578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6286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400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12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699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09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0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836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851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818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711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08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988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41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33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629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23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256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797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4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0kgjU225_Fhj4&amp;w=600&amp;h=600&amp;url=https%3A%2F%2Fscontent-dfw5-1.xx.fbcdn.net%2Fv%2Ft15.13418-10%2Fp160x160%2F245520333_880412809277244_5951629166074876042_n.jpg%3Fccb%3D1-5%26_nc_ohc%3D6rlLAkuYtAsAX8qEtz8%26_nc_ht%3Dscontent-dfw5-1.xx%26edm%3DAAwGEdEEAAAA%26oh%3D88827ff0f933dacf0839b7a539d2f95d%26oe%3D61A0AF49&amp;cfs=1&amp;ext=emg0&amp;_nc_oe=6f14b&amp;_nc_sid=58080a&amp;ccb=3-5&amp;_nc_hash=AQHqKFqr0KfiEJ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MijnABP_25-38J_IG&amp;FB: MijnABP_25-38j_eerste-kind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2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B5B1-820C-461C-9D40-E6B585429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02245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A91D-877A-4E12-A0C1-9DB04D9C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347B07-753D-4752-A14B-66248272A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233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75329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619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8471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77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6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15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071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313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937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58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111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14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7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61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6682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484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64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094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9931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Ht2Yzsv6MxD8wm&amp;w=600&amp;h=600&amp;url=https%3A%2F%2Fscontent-dfw5-2.xx.fbcdn.net%2Fv%2Ft15.13418-10%2Fp160x160%2F245194257_655761965412004_2667634894410301460_n.jpg%3Fccb%3D1-5%26_nc_ohc%3DBTrAo8ZfhwkAX_l5wDz%26_nc_oc%3DAQnsp6MOOgJC0vW8Pcie8iAxcLHy_1IdfmyOlQ_HzyRKV8BcTCPQ0RBGU84wM1RQzk8%26_nc_ht%3Dscontent-dfw5-2.xx%26edm%3DAAwGEdEEAAAA%26oh%3Db0e345252e8bd1395962c7f69381b93d%26oe%3D619F93CD&amp;cfs=1&amp;ext=emg0&amp;_nc_oe=6f14b&amp;_nc_sid=58080a&amp;ccb=3-5&amp;_nc_hash=AQFwcqrQKtBY9PQ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MijnABP_38-56J_IG&amp;FB: MijnABP_38-56j_sabbatical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69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7BDD9-E602-4FBE-AE75-029C433ED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28496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43333-26EA-4DDE-B41F-DDD67FF6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C3D96-4676-44E3-BD17-440F3A69A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634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199887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4366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0842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7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00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631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516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43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9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7875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928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96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88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532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32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392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56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7681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0129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1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BSRjr89vBjQfN&amp;w=600&amp;h=600&amp;url=https%3A%2F%2Fscontent-dfw5-1.xx.fbcdn.net%2Fv%2Ft15.13418-10%2Fp160x160%2F245541542_458677058913091_7858507901956722115_n.jpg%3Fccb%3D1-5%26_nc_ohc%3DhRoIIZkeIpQAX-a1Lej%26_nc_ht%3Dscontent-dfw5-1.xx%26edm%3DAAwGEdEEAAAA%26oh%3D2283d928e677dd630a9a6ac5e04a6e6e%26oe%3D619FB47A&amp;cfs=1&amp;ext=emg0&amp;_nc_oe=6f14b&amp;_nc_sid=58080a&amp;ccb=3-5&amp;_nc_hash=AQHOey4vVdjnCp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20211102_MIJNABP_FASE1_MERKBEKENDHEID_FB+IG_NL: MijnABP_FASE1_38-56J_IG&amp;FB: MIJNABP_38-56j_scheiden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15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5E5C0-928F-481A-89DF-EE54D552E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345360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1D706-2614-4929-B433-56244526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DED898-DF99-4600-864E-8F7A25608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490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18306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212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745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099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48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81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7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994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023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00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416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98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10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230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421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09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08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3301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8852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6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dnjvYQLVBOe05&amp;w=600&amp;h=600&amp;url=https%3A%2F%2Fscontent-dfw5-1.xx.fbcdn.net%2Fv%2Ft15.13418-10%2Fp160x160%2F242910441_4586095108140115_5069233775812775590_n.jpg%3Fccb%3D1-5%26_nc_ohc%3DteR7EB4lLOoAX8vc8ZS%26_nc_ht%3Dscontent-dfw5-1.xx%26edm%3DAAwGEdEEAAAA%26oh%3D9bda8d3b2d241e751fab5548c7e0c484%26oe%3D619F92E2&amp;cfs=1&amp;ext=emg0&amp;_nc_oe=6f14b&amp;_nc_sid=58080a&amp;ccb=3-5&amp;_nc_hash=AQEYH0F-Ow7hWfk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20211102_MIJNABP_FASE1_MERKBEKENDHEID_FB+IG_NL: MijnABP_FASE1_25-38J_IG&amp;FB: MIJNABP_25-38j_verhuizen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50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05555-A2D1-45E0-A32A-F41C8615E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52001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A3FA-0807-4F86-ABFA-A7444EBA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3062F-73CD-4BEF-A3C2-FCA574694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128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01426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273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546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5924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5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353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40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13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769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261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41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573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7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529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95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10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75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9054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677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6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UXjLeC4Cy4ERY&amp;w=600&amp;h=600&amp;url=https%3A%2F%2Fscontent-dfw5-1.xx.fbcdn.net%2Fv%2Ft15.13418-10%2Fp160x160%2F242216400_1065517307552440_8664603448810768230_n.jpg%3Fccb%3D1-5%26_nc_ohc%3Dvb4-U3mDmp0AX8NeIig%26_nc_ht%3Dscontent-dfw5-1.xx%26edm%3DAAwGEdEEAAAA%26oh%3Dbea3c30b356019e84e545197f9f57220%26oe%3D61A1245C&amp;cfs=1&amp;ext=emg0&amp;_nc_oe=6f14a&amp;_nc_sid=58080a&amp;ccb=3-5&amp;_nc_hash=AQHIFPPMesxeX7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20211102_MIJNABP_FASE1_MERKBEKENDHEID_FB+IG_NL: MijnABP_FASE1_38-56J_IG&amp;FB: MIJNABP_38-56j_sabbatical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43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28618-A456-4DE7-AECB-BAA6603CD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608323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25C5-C7E3-4BFE-938B-4086BBCD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90FF4-9850-4B2D-90DE-31F89F6C1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068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443168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141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302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12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9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724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37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349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38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441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038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833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755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410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653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725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52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1639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5767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HBQh1hyl8d2Rd&amp;w=600&amp;h=600&amp;url=https%3A%2F%2Fscontent-dfw5-1.xx.fbcdn.net%2Fv%2Ft15.13418-10%2F252143176_1039541883537547_3091539625304880685_n.jpg%3Fccb%3D1-5%26_nc_ohc%3DJqnUmXucrwEAX88jUNX%26_nc_ht%3Dscontent-dfw5-1.xx%26edm%3DAAwGEdEEAAAA%26oh%3Deaf8231b461c6f3d33e1838fac2840d2%26oe%3D61A063FD&amp;cfs=1&amp;ext=emg0&amp;_nc_oe=6f14a&amp;_nc_sid=58080a&amp;ccb=3-5&amp;_nc_hash=AQFgQPFmndW_G-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MijnABP_38-56J_IG: Advertentie 38-56j_scheiden_POLL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87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954E8-E528-4CFB-A853-5FAB9C2A1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093267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332D-5B3B-422A-A8E7-39F30C25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CDE8C-E726-436B-8D1A-73E090C67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398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27383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5072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187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24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5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508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61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36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24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04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71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5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42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363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19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32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720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1259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6684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5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HKiNffxIHnXev2&amp;w=600&amp;h=600&amp;url=https%3A%2F%2Fscontent-dfw5-1.xx.fbcdn.net%2Fv%2Ft15.13418-10%2F244619037_950912919108478_5206489934077004041_n.jpg%3Fccb%3D1-5%26_nc_ohc%3DCZd6AtJUI8wAX8YJfYV%26_nc_ht%3Dscontent-dfw5-1.xx%26edm%3DAAwGEdEEAAAA%26oh%3D83f6abf29306bca9d3cef9f1fd8d10c7%26oe%3D61A0AB58&amp;cfs=1&amp;ext=emg0&amp;_nc_oe=6f14b&amp;_nc_sid=58080a&amp;ccb=3-5&amp;_nc_hash=AQGXb7qwN7C2Q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MijnABP_25-38J_IG: MijnABP_25-38j_samenwonen-POLL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9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98FAF-FCF6-4AD2-81B3-B7267F309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152646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57CED-F328-4CE2-80BD-6673B689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CBA0C-A9EC-4EB8-9FAC-48D2AF1CB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701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82244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9049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496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246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424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886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15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27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77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53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92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8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287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42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662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62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44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385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658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7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AOkJl1c0pOCVw&amp;w=600&amp;h=600&amp;url=https%3A%2F%2Fscontent-dfw5-2.xx.fbcdn.net%2Fv%2Ft15.13418-10%2Fp160x160%2F242125933_631135461627494_4590180024618243721_n.jpg%3Fccb%3D1-5%26_nc_ohc%3DRN5J_4zz1KEAX8vY86V%26_nc_ht%3Dscontent-dfw5-2.xx%26edm%3DAAwGEdEEAAAA%26oh%3De5ad7b5b27362fa0720e584075a7c783%26oe%3D61A06F43&amp;cfs=1&amp;ext=emg0&amp;_nc_oe=6f14b&amp;_nc_sid=58080a&amp;ccb=3-5&amp;_nc_hash=AQGmZN4XH1EdsT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MijnABP_38-56J_IG&amp;FB: MijnABP_38-56j_controle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162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DFF9B-8C23-4E92-80FD-D51FDD503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687115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AF17-6965-4D5E-A409-9F9A998A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0068A-311E-4683-8B27-6C4FDD478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520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62227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008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1540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605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875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849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384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643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02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361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648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444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532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223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103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939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67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6538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876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9CDT9b7_q_0HR&amp;w=600&amp;h=600&amp;url=https%3A%2F%2Fscontent-dfw5-1.xx.fbcdn.net%2Fv%2Ft15.13418-10%2Fp160x160%2F244542006_606344787458229_4920810055004213492_n.jpg%3Fccb%3D1-5%26_nc_ohc%3DuWxzaKM9JxcAX-sKLb9%26_nc_ht%3Dscontent-dfw5-1.xx%26edm%3DAAwGEdEEAAAA%26oh%3De62bffa85f4ae2904cc4ce452bebbb4d%26oe%3D619F3F86&amp;cfs=1&amp;ext=emg0&amp;_nc_oe=6f14b&amp;_nc_sid=58080a&amp;ccb=3-5&amp;_nc_hash=AQEX2G7-091FsI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MijnABP_38-56J_IG&amp;FB: MijnABP_38-56j_scheiden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831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03676-A265-495D-B71C-6DD475191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3132007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AC3DB-DC23-447E-B0A3-67D32DE4C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BC570-4813-424D-B6D7-2FA01561A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633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23026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2356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7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012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09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37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415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759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323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88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986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008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768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70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803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196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651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2728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8846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2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dmofiCvJLbplO&amp;w=600&amp;h=600&amp;url=https%3A%2F%2Fscontent-dfw5-1.xx.fbcdn.net%2Fv%2Ft15.13418-10%2Fp160x160%2F250214303_612732823084977_2289177949857151871_n.jpg%3Fccb%3D1-5%26_nc_ohc%3DkaZQ5mnG5doAX9_IKzI%26_nc_ht%3Dscontent-dfw5-1.xx%26edm%3DAAwGEdEEAAAA%26oh%3D7df8b8fdbc7408a4f0f8e7a15fc3055d%26oe%3D619F8192&amp;cfs=1&amp;ext=emg0&amp;_nc_oe=6f14a&amp;_nc_sid=58080a&amp;ccb=3-5&amp;_nc_hash=AQG2fWDGHMv3X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MijnABP_25-38J_IG&amp;FB: MijnABP_25-38j_verhuizen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75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1B614-3AC8-4A0E-8FCE-F9CFE5365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548347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7842E-DEEC-4626-975F-2FBCD12C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(Pensioen3daagse) | ABP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32481-BEA7-4DAB-A918-6D1138F97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850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68629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2531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0212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17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14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020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505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21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32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65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752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9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03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76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754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389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399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616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832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2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n/a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ME0_E_hGLnJ2-&amp;w=600&amp;h=600&amp;url=https%3A%2F%2Fscontent-dfw5-2.xx.fbcdn.net%2Fv%2Ft15.13418-10%2Fp160x160%2F249624635_265101075562163_8061149359499226687_n.jpg%3Fccb%3D1-5%26_nc_ohc%3D1sTkp85RB-QAX8oVrQE%26_nc_ht%3Dscontent-dfw5-2.xx%26edm%3DAAwGEdEEAAAA%26oh%3D2625a450b5d34b1f1119c3c66b32952e%26oe%3D61A02F15&amp;cfs=1&amp;ext=emg0&amp;_nc_oe=6f14b&amp;_nc_sid=58080a&amp;ccb=3-5&amp;_nc_hash=AQFZLuAVwj1-iv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20211108_MIJNABP_FASE2_KLIKS_FB+IG_NL: MijnABP_25-38J_IG&amp;FB: MijnABP_25-38j_samenwonen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5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11D40-1FD0-440D-BC90-014ED2508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446818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D907F-869B-4D2A-AFDF-F4D1C5C3C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E2226-FC06-432B-93C4-D39D7C19B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234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393275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566063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402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335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45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49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774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148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98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12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25908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175521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6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A0436-F6D5-431F-A6D9-634951107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658663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51AD-D783-4377-8956-B8D2C1BF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B1AB5-A97C-4D71-9359-1AAED32B0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651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8580587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95638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50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49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9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69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080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61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566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226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37996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4886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0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15:20:11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ME0_E_hGLnJ2-&amp;w=600&amp;h=600&amp;url=https%3A%2F%2Fscontent-dfw5-2.xx.fbcdn.net%2Fv%2Ft15.13418-10%2Fp160x160%2F249624635_265101075562163_8061149359499226687_n.jpg%3Fccb%3D1-5%26_nc_ohc%3D1sTkp85RB-QAX8oVrQE%26_nc_ht%3Dscontent-dfw5-2.xx%26edm%3DAAwGEdEEAAAA%26oh%3D2625a450b5d34b1f1119c3c66b32952e%26oe%3D61A02F15&amp;cfs=1&amp;ext=emg0&amp;_nc_oe=6f14b&amp;_nc_sid=58080a&amp;ccb=3-5&amp;_nc_hash=AQFZLuAVwj1-iv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588.56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01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E8D0F-7B2D-4BA1-B71A-A4D5D1F16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226147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257E-0A69-40F3-A403-502F3CB7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ED79F-FA0A-40FE-B51F-93D30ED09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213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5876159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85803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80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455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96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80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27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83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73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83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82880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9720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2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15:19:57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dmofiCvJLbplO&amp;w=600&amp;h=600&amp;url=https%3A%2F%2Fscontent-dfw5-1.xx.fbcdn.net%2Fv%2Ft15.13418-10%2Fp160x160%2F250214303_612732823084977_2289177949857151871_n.jpg%3Fccb%3D1-5%26_nc_ohc%3DkaZQ5mnG5doAX9_IKzI%26_nc_ht%3Dscontent-dfw5-1.xx%26edm%3DAAwGEdEEAAAA%26oh%3D7df8b8fdbc7408a4f0f8e7a15fc3055d%26oe%3D619F8192&amp;cfs=1&amp;ext=emg0&amp;_nc_oe=6f14a&amp;_nc_sid=58080a&amp;ccb=3-5&amp;_nc_hash=AQG2fWDGHMv3X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299.99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94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A7B2E-B24F-4F1A-B0A0-1A0FC9AE3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520964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8E6B6-0AE0-4CD3-93C4-E31D814AB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1A9EE-6E72-4278-A57C-81075FF0F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32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6101802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4757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9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5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065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12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05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23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955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106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59684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776145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87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15:18:59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9CDT9b7_q_0HR&amp;w=600&amp;h=600&amp;url=https%3A%2F%2Fscontent-dfw5-1.xx.fbcdn.net%2Fv%2Ft15.13418-10%2Fp160x160%2F244542006_606344787458229_4920810055004213492_n.jpg%3Fccb%3D1-5%26_nc_ohc%3DuWxzaKM9JxcAX-sKLb9%26_nc_ht%3Dscontent-dfw5-1.xx%26edm%3DAAwGEdEEAAAA%26oh%3De62bffa85f4ae2904cc4ce452bebbb4d%26oe%3D619F3F86&amp;cfs=1&amp;ext=emg0&amp;_nc_oe=6f14b&amp;_nc_sid=58080a&amp;ccb=3-5&amp;_nc_hash=AQEX2G7-091FsI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2912.06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45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AFDBC-E9C6-4ED2-BD0B-A0EA3F305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68019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0F23-8988-42D2-A287-54FE1FE42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94624-2FB4-4A31-871C-BDC965DB4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0278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7743828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70254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136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304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40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02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445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81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429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73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0946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72065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9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15:18:48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AOkJl1c0pOCVw&amp;w=600&amp;h=600&amp;url=https%3A%2F%2Fscontent-dfw5-2.xx.fbcdn.net%2Fv%2Ft15.13418-10%2Fp160x160%2F242125933_631135461627494_4590180024618243721_n.jpg%3Fccb%3D1-5%26_nc_ohc%3DRN5J_4zz1KEAX8vY86V%26_nc_ht%3Dscontent-dfw5-2.xx%26edm%3DAAwGEdEEAAAA%26oh%3De5ad7b5b27362fa0720e584075a7c783%26oe%3D61A06F43&amp;cfs=1&amp;ext=emg0&amp;_nc_oe=6f14b&amp;_nc_sid=58080a&amp;ccb=3-5&amp;_nc_hash=AQGmZN4XH1EdsT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1260.86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3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56180-01D9-45D1-A6D0-72B60B2CF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843588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66D2-01B6-41D0-8B00-42956E92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A2524-A195-41A1-A69E-1EB8153FB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919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507256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206612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20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40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837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938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28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08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83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04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57555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241877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8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15:18:14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HKiNffxIHnXev2&amp;w=600&amp;h=600&amp;url=https%3A%2F%2Fscontent-dfw5-1.xx.fbcdn.net%2Fv%2Ft15.13418-10%2F244619037_950912919108478_5206489934077004041_n.jpg%3Fccb%3D1-5%26_nc_ohc%3DCZd6AtJUI8wAX8YJfYV%26_nc_ht%3Dscontent-dfw5-1.xx%26edm%3DAAwGEdEEAAAA%26oh%3D83f6abf29306bca9d3cef9f1fd8d10c7%26oe%3D61A0AB58&amp;cfs=1&amp;ext=emg0&amp;_nc_oe=6f14b&amp;_nc_sid=58080a&amp;ccb=3-5&amp;_nc_hash=AQGXb7qwN7C2Q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4116.65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89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46D49-9792-4D13-B542-428FBE95E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554293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F7514-6EBA-4DFF-AC84-726C86F2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DEF2A-CF40-4F49-8597-6BE793363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666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6345714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789268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186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370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527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7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55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510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65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79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70122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9525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8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- 2021-11-02 15:18:06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HBQh1hyl8d2Rd&amp;w=600&amp;h=600&amp;url=https%3A%2F%2Fscontent-dfw5-1.xx.fbcdn.net%2Fv%2Ft15.13418-10%2F252143176_1039541883537547_3091539625304880685_n.jpg%3Fccb%3D1-5%26_nc_ohc%3DJqnUmXucrwEAX88jUNX%26_nc_ht%3Dscontent-dfw5-1.xx%26edm%3DAAwGEdEEAAAA%26oh%3Deaf8231b461c6f3d33e1838fac2840d2%26oe%3D61A063FD&amp;cfs=1&amp;ext=emg0&amp;_nc_oe=6f14a&amp;_nc_sid=58080a&amp;ccb=3-5&amp;_nc_hash=AQFgQPFmndW_G-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1604.91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63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4C957-0BE2-4536-95EF-B7752C725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3843383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7B05-2B59-4292-AF02-0218E612D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E22BD-D8F9-4F8A-9D9E-FF58E2BB3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27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1203984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64519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886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45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72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586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083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446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7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61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47402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7620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3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- 2021-11-01 11:31:04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UXjLeC4Cy4ERY&amp;w=600&amp;h=600&amp;url=https%3A%2F%2Fscontent-dfw5-1.xx.fbcdn.net%2Fv%2Ft15.13418-10%2Fp160x160%2F242216400_1065517307552440_8664603448810768230_n.jpg%3Fccb%3D1-5%26_nc_ohc%3Dvb4-U3mDmp0AX8NeIig%26_nc_ht%3Dscontent-dfw5-1.xx%26edm%3DAAwGEdEEAAAA%26oh%3Dbea3c30b356019e84e545197f9f57220%26oe%3D61A1245C&amp;cfs=1&amp;ext=emg0&amp;_nc_oe=6f14a&amp;_nc_sid=58080a&amp;ccb=3-5&amp;_nc_hash=AQHIFPPMesxeX7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74.84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7FAD8-A888-4E4C-BCAE-BFDD804F1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563396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7578-7D7B-49ED-868A-DFCACC98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51CF7-3E20-4900-9F24-8324F6C9C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0403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6760296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24988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60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73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445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75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4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10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030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813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12152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116694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11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- 2021-11-01 11:30:00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GdnjvYQLVBOe05&amp;w=600&amp;h=600&amp;url=https%3A%2F%2Fscontent-dfw5-1.xx.fbcdn.net%2Fv%2Ft15.13418-10%2Fp160x160%2F242910441_4586095108140115_5069233775812775590_n.jpg%3Fccb%3D1-5%26_nc_ohc%3DteR7EB4lLOoAX8vc8ZS%26_nc_ht%3Dscontent-dfw5-1.xx%26edm%3DAAwGEdEEAAAA%26oh%3D9bda8d3b2d241e751fab5548c7e0c484%26oe%3D619F92E2&amp;cfs=1&amp;ext=emg0&amp;_nc_oe=6f14b&amp;_nc_sid=58080a&amp;ccb=3-5&amp;_nc_hash=AQEYH0F-Ow7hWfk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232.69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9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AC18E-46F0-4F67-A18E-83FD396DD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3216877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AF507-8811-442E-8303-822261E97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51D33-31F5-41FD-B23F-123591C24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67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6988031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3227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14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03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364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668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16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77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21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85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98702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96215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6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- 2021-10-22 15:16:28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BSRjr89vBjQfN&amp;w=600&amp;h=600&amp;url=https%3A%2F%2Fscontent-dfw5-1.xx.fbcdn.net%2Fv%2Ft15.13418-10%2Fp160x160%2F245541542_458677058913091_7858507901956722115_n.jpg%3Fccb%3D1-5%26_nc_ohc%3DhRoIIZkeIpQAX-a1Lej%26_nc_ht%3Dscontent-dfw5-1.xx%26edm%3DAAwGEdEEAAAA%26oh%3D2283d928e677dd630a9a6ac5e04a6e6e%26oe%3D619FB47A&amp;cfs=1&amp;ext=emg0&amp;_nc_oe=6f14b&amp;_nc_sid=58080a&amp;ccb=3-5&amp;_nc_hash=AQHOey4vVdjnCp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758.16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48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06F2A-858D-4BC3-9FA8-0004E6AD4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912827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5F93-4CAC-4304-94E2-9422A01A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629E4-F546-4ED2-9E35-0B29C5201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38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6211205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21578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5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251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14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004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15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8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09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172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04832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6118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5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- 2021-10-22 15:14:14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Ht2Yzsv6MxD8wm&amp;w=600&amp;h=600&amp;url=https%3A%2F%2Fscontent-dfw5-2.xx.fbcdn.net%2Fv%2Ft15.13418-10%2Fp160x160%2F245194257_655761965412004_2667634894410301460_n.jpg%3Fccb%3D1-5%26_nc_ohc%3DBTrAo8ZfhwkAX_l5wDz%26_nc_oc%3DAQnsp6MOOgJC0vW8Pcie8iAxcLHy_1IdfmyOlQ_HzyRKV8BcTCPQ0RBGU84wM1RQzk8%26_nc_ht%3Dscontent-dfw5-2.xx%26edm%3DAAwGEdEEAAAA%26oh%3Db0e345252e8bd1395962c7f69381b93d%26oe%3D619F93CD&amp;cfs=1&amp;ext=emg0&amp;_nc_oe=6f14b&amp;_nc_sid=58080a&amp;ccb=3-5&amp;_nc_hash=AQFwcqrQKtBY9PQ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2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0D1D3-05B7-44B7-82E8-5EEB2F1D3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2141564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010F-93FE-4D92-A644-436F85708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22FA9-3B2A-4ED6-977B-CDF22A590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50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9211172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82462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375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518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76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18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34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122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10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254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11335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86718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5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- 2021-10-22 15:07:32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E0kgjU225_Fhj4&amp;w=600&amp;h=600&amp;url=https%3A%2F%2Fscontent-dfw5-1.xx.fbcdn.net%2Fv%2Ft15.13418-10%2Fp160x160%2F245520333_880412809277244_5951629166074876042_n.jpg%3Fccb%3D1-5%26_nc_ohc%3D6rlLAkuYtAsAX8qEtz8%26_nc_ht%3Dscontent-dfw5-1.xx%26edm%3DAAwGEdEEAAAA%26oh%3D88827ff0f933dacf0839b7a539d2f95d%26oe%3D61A0AF49&amp;cfs=1&amp;ext=emg0&amp;_nc_oe=6f14b&amp;_nc_sid=58080a&amp;ccb=3-5&amp;_nc_hash=AQHqKFqr0KfiEJ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20211108_MIJNABP_FASE2_KLIKS_FB+IG_NL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2546.94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654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5C1E3-DFA1-494B-9AEC-40F6E230C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932318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4F3A6-4997-4C8D-9024-43C4E86D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F6430-0284-4B69-A86C-18E86D937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450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4555171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99945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72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80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417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992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603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986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433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27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31142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99334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7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- 2021-10-22 14:11:12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Tekst en beeld wordt aangeleverd. Heb voor nu even een foto toegevoegd omdat ik anders niet kon publiceren.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9hBQUAZFLpCt5&amp;w=64&amp;h=64&amp;url=https%3A%2F%2Fwww.facebook.com%2Fads%2Fimage%2F%3Fd%3DAQIfGilahj3RZ-cZcjehkZJ13tq7ykWYVfRst0-d8DxBGvae__49ie77l23dN5FR10rGKf-_5nVUQtnBs-4SqsqFHedp3QxF0A0jSEv93iqo0pXtJpyVQRPTG042dp_HOKkbUeScMNNHiOoLwbKfv2Qb&amp;cfs=1&amp;ext=emg0&amp;_nc_oe=6eee0&amp;_nc_sid=58080a&amp;ccb=3-5&amp;_nc_hash=AQFOhWHwfIOpGA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6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67A8F-7C39-40F9-8EAF-BBCC81C52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4287021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1013-D7C5-423E-976C-E1E31F12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(Pensioen3daagse) | ABP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A6F26-A976-4A05-96E1-AA9230CBB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58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8894669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735429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923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492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22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82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16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911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514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48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47189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900907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6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ABP Pensioenfonds voor overheid en onderwijs - 2021-10-22 14:09:31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dfw5-1.xx.fbcdn.net/safe_image.php?d=AQFmn60x7HAFXfHV&amp;w=600&amp;h=600&amp;url=https%3A%2F%2Fscontent-dfw5-2.xx.fbcdn.net%2Fv%2Ft15.13418-10%2Fp160x160%2F244969375_835890790373296_7720579511522488850_n.jpg%3Fccb%3D1-5%26_nc_ohc%3DR2RpTzgnAg8AX-K_ibc%26_nc_ht%3Dscontent-dfw5-2.xx%26edm%3DAAwGEdEEAAAA%26oh%3Dc8b6f98d352d25cdb0467521f24c2d15%26oe%3D61A0D696&amp;cfs=1&amp;ext=emg0&amp;_nc_oe=6f14b&amp;_nc_sid=58080a&amp;ccb=3-5&amp;_nc_hash=AQFYeXNk3_8G_f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20211102_MIJNABP_FASE1_MERKBEKENDHEID_FB+IG_NL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600.31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71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D8C49-4F04-4E51-B8AE-69C766E86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076102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4432E-E15A-40AC-B1BB-CD695CC0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(Pensioen3daagse) | ABP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81FBB-7CA0-4655-BB16-1DA6EC243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834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1585419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8583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3569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837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235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19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4255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6103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287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943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3240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2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ABP Pensioenfonds voor overheid en onderwijs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14999.49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84943.083333333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78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74C38-C52A-47B0-94FE-9CF420231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01.10.2021 - 21.11.2021</a:t>
            </a:r>
          </a:p>
        </p:txBody>
      </p:sp>
    </p:spTree>
    <p:extLst>
      <p:ext uri="{BB962C8B-B14F-4D97-AF65-F5344CB8AC3E}">
        <p14:creationId xmlns:p14="http://schemas.microsoft.com/office/powerpoint/2010/main" val="1407021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5640</Words>
  <Application>Microsoft Office PowerPoint</Application>
  <PresentationFormat>On-screen Show (4:3)</PresentationFormat>
  <Paragraphs>919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Pensioen3daagse</vt:lpstr>
      <vt:lpstr>Facebook Ads Performance Table (Pensioen3daagse) | ABP - 1 of 14</vt:lpstr>
      <vt:lpstr>Facebook Ads Performance Table (Pensioen3daagse) | ABP - 2 of 14</vt:lpstr>
      <vt:lpstr>Facebook Ads Performance Table (Pensioen3daagse) | ABP - 3 of 14</vt:lpstr>
      <vt:lpstr>Facebook Ads Performance Table (Pensioen3daagse) | ABP - 4 of 14</vt:lpstr>
      <vt:lpstr>Facebook Ads Performance Table (Pensioen3daagse) | ABP - 5 of 14</vt:lpstr>
      <vt:lpstr>Facebook Ads Performance Table (Pensioen3daagse) | ABP - 6 of 14</vt:lpstr>
      <vt:lpstr>Facebook Ads Performance Table (Pensioen3daagse) | ABP - 7 of 14</vt:lpstr>
      <vt:lpstr>Facebook Ads Performance Table (Pensioen3daagse) | ABP - 8 of 14</vt:lpstr>
      <vt:lpstr>Facebook Ads Performance Table (Pensioen3daagse) | ABP - 9 of 14</vt:lpstr>
      <vt:lpstr>Facebook Ads Performance Table (Pensioen3daagse) | ABP - 10 of 14</vt:lpstr>
      <vt:lpstr>Facebook Ads Performance Table (Pensioen3daagse) | ABP - 11 of 14</vt:lpstr>
      <vt:lpstr>Facebook Ads Performance Table (Pensioen3daagse) | ABP - 12 of 14</vt:lpstr>
      <vt:lpstr>Facebook Ads Performance Table (Pensioen3daagse) | ABP - 13 of 14</vt:lpstr>
      <vt:lpstr>Facebook Ads Performance Table (Pensioen3daagse) | ABP - 14 of 14</vt:lpstr>
      <vt:lpstr>Facebook Ads Costs Table (Pensioen3daagse) | ABP - 1 of 14</vt:lpstr>
      <vt:lpstr>Facebook Ads Costs Table (Pensioen3daagse) | ABP - 2 of 14</vt:lpstr>
      <vt:lpstr>Facebook Ads Costs Table (Pensioen3daagse) | ABP - 3 of 14</vt:lpstr>
      <vt:lpstr>Facebook Ads Costs Table (Pensioen3daagse) | ABP - 4 of 14</vt:lpstr>
      <vt:lpstr>Facebook Ads Costs Table (Pensioen3daagse) | ABP - 5 of 14</vt:lpstr>
      <vt:lpstr>Facebook Ads Costs Table (Pensioen3daagse) | ABP - 6 of 14</vt:lpstr>
      <vt:lpstr>Facebook Ads Costs Table (Pensioen3daagse) | ABP - 7 of 14</vt:lpstr>
      <vt:lpstr>Facebook Ads Costs Table (Pensioen3daagse) | ABP - 8 of 14</vt:lpstr>
      <vt:lpstr>Facebook Ads Costs Table (Pensioen3daagse) | ABP - 9 of 14</vt:lpstr>
      <vt:lpstr>Facebook Ads Costs Table (Pensioen3daagse) | ABP - 10 of 14</vt:lpstr>
      <vt:lpstr>Facebook Ads Costs Table (Pensioen3daagse) | ABP - 11 of 14</vt:lpstr>
      <vt:lpstr>Facebook Ads Costs Table (Pensioen3daagse) | ABP - 12 of 14</vt:lpstr>
      <vt:lpstr>Facebook Ads Costs Table (Pensioen3daagse) | ABP - 13 of 14</vt:lpstr>
      <vt:lpstr>Facebook Ads Costs Table (Pensioen3daagse) | ABP - 14 of 14</vt:lpstr>
      <vt:lpstr>Facebook Ads Key Metrics Table (Pensioen3daagse) | ABP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Pensioen3daagse</dc:title>
  <dc:creator>Frederik Peiniger</dc:creator>
  <cp:lastModifiedBy>Frederik Peiniger</cp:lastModifiedBy>
  <cp:revision>1</cp:revision>
  <dcterms:created xsi:type="dcterms:W3CDTF">2021-11-22T10:17:37Z</dcterms:created>
  <dcterms:modified xsi:type="dcterms:W3CDTF">2021-11-22T10:18:55Z</dcterms:modified>
</cp:coreProperties>
</file>