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3F637-315C-4F06-A3F3-E7764F20C96C}"/>
              </a:ext>
            </a:extLst>
          </p:cNvPr>
          <p:cNvSpPr>
            <a:spLocks noGrp="1"/>
          </p:cNvSpPr>
          <p:nvPr>
            <p:ph type="ctrTitle"/>
          </p:nvPr>
        </p:nvSpPr>
        <p:spPr/>
        <p:txBody>
          <a:bodyPr/>
          <a:lstStyle/>
          <a:p>
            <a:r>
              <a:rPr lang="en-US"/>
              <a:t>Pensioen schoonmaakquiz</a:t>
            </a:r>
          </a:p>
        </p:txBody>
      </p:sp>
      <p:sp>
        <p:nvSpPr>
          <p:cNvPr id="3" name="Subtitle 2">
            <a:extLst>
              <a:ext uri="{FF2B5EF4-FFF2-40B4-BE49-F238E27FC236}">
                <a16:creationId xmlns:a16="http://schemas.microsoft.com/office/drawing/2014/main" id="{A7CE04FC-1DAA-4ABC-9ABA-5DFC35731F2B}"/>
              </a:ext>
            </a:extLst>
          </p:cNvPr>
          <p:cNvSpPr>
            <a:spLocks noGrp="1"/>
          </p:cNvSpPr>
          <p:nvPr>
            <p:ph type="subTitle" idx="1"/>
          </p:nvPr>
        </p:nvSpPr>
        <p:spPr/>
        <p:txBody>
          <a:bodyPr/>
          <a:lstStyle/>
          <a:p>
            <a:r>
              <a:rPr lang="en-US"/>
              <a:t>APG (Algemene Pensioen Groep)</a:t>
            </a:r>
          </a:p>
        </p:txBody>
      </p:sp>
    </p:spTree>
    <p:extLst>
      <p:ext uri="{BB962C8B-B14F-4D97-AF65-F5344CB8AC3E}">
        <p14:creationId xmlns:p14="http://schemas.microsoft.com/office/powerpoint/2010/main" val="343977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C35B-12EB-4BD4-A83D-2EA2F1DBB4DD}"/>
              </a:ext>
            </a:extLst>
          </p:cNvPr>
          <p:cNvSpPr>
            <a:spLocks noGrp="1"/>
          </p:cNvSpPr>
          <p:nvPr>
            <p:ph type="title"/>
          </p:nvPr>
        </p:nvSpPr>
        <p:spPr/>
        <p:txBody>
          <a:bodyPr/>
          <a:lstStyle/>
          <a:p>
            <a:r>
              <a:rPr lang="en-US"/>
              <a:t>Facebook Ads Performance Table (schoonmaakquiz) | Schoonmaak - 1 of 5</a:t>
            </a:r>
          </a:p>
        </p:txBody>
      </p:sp>
      <p:graphicFrame>
        <p:nvGraphicFramePr>
          <p:cNvPr id="5" name="Table Placeholder 4">
            <a:extLst>
              <a:ext uri="{FF2B5EF4-FFF2-40B4-BE49-F238E27FC236}">
                <a16:creationId xmlns:a16="http://schemas.microsoft.com/office/drawing/2014/main" id="{36C3B93D-EFFA-42AF-813B-DACDC9947206}"/>
              </a:ext>
            </a:extLst>
          </p:cNvPr>
          <p:cNvGraphicFramePr>
            <a:graphicFrameLocks noGrp="1"/>
          </p:cNvGraphicFramePr>
          <p:nvPr>
            <p:ph type="tbl" sz="quarter" idx="13"/>
            <p:extLst>
              <p:ext uri="{D42A27DB-BD31-4B8C-83A1-F6EECF244321}">
                <p14:modId xmlns:p14="http://schemas.microsoft.com/office/powerpoint/2010/main" val="230641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65245657"/>
                    </a:ext>
                  </a:extLst>
                </a:gridCol>
                <a:gridCol w="905256">
                  <a:extLst>
                    <a:ext uri="{9D8B030D-6E8A-4147-A177-3AD203B41FA5}">
                      <a16:colId xmlns:a16="http://schemas.microsoft.com/office/drawing/2014/main" val="3273335182"/>
                    </a:ext>
                  </a:extLst>
                </a:gridCol>
                <a:gridCol w="905256">
                  <a:extLst>
                    <a:ext uri="{9D8B030D-6E8A-4147-A177-3AD203B41FA5}">
                      <a16:colId xmlns:a16="http://schemas.microsoft.com/office/drawing/2014/main" val="2504752353"/>
                    </a:ext>
                  </a:extLst>
                </a:gridCol>
                <a:gridCol w="329184">
                  <a:extLst>
                    <a:ext uri="{9D8B030D-6E8A-4147-A177-3AD203B41FA5}">
                      <a16:colId xmlns:a16="http://schemas.microsoft.com/office/drawing/2014/main" val="1029998757"/>
                    </a:ext>
                  </a:extLst>
                </a:gridCol>
                <a:gridCol w="329184">
                  <a:extLst>
                    <a:ext uri="{9D8B030D-6E8A-4147-A177-3AD203B41FA5}">
                      <a16:colId xmlns:a16="http://schemas.microsoft.com/office/drawing/2014/main" val="516916169"/>
                    </a:ext>
                  </a:extLst>
                </a:gridCol>
                <a:gridCol w="329184">
                  <a:extLst>
                    <a:ext uri="{9D8B030D-6E8A-4147-A177-3AD203B41FA5}">
                      <a16:colId xmlns:a16="http://schemas.microsoft.com/office/drawing/2014/main" val="1850803766"/>
                    </a:ext>
                  </a:extLst>
                </a:gridCol>
                <a:gridCol w="329184">
                  <a:extLst>
                    <a:ext uri="{9D8B030D-6E8A-4147-A177-3AD203B41FA5}">
                      <a16:colId xmlns:a16="http://schemas.microsoft.com/office/drawing/2014/main" val="3205992548"/>
                    </a:ext>
                  </a:extLst>
                </a:gridCol>
                <a:gridCol w="329184">
                  <a:extLst>
                    <a:ext uri="{9D8B030D-6E8A-4147-A177-3AD203B41FA5}">
                      <a16:colId xmlns:a16="http://schemas.microsoft.com/office/drawing/2014/main" val="2350701953"/>
                    </a:ext>
                  </a:extLst>
                </a:gridCol>
                <a:gridCol w="329184">
                  <a:extLst>
                    <a:ext uri="{9D8B030D-6E8A-4147-A177-3AD203B41FA5}">
                      <a16:colId xmlns:a16="http://schemas.microsoft.com/office/drawing/2014/main" val="3409668019"/>
                    </a:ext>
                  </a:extLst>
                </a:gridCol>
                <a:gridCol w="329184">
                  <a:extLst>
                    <a:ext uri="{9D8B030D-6E8A-4147-A177-3AD203B41FA5}">
                      <a16:colId xmlns:a16="http://schemas.microsoft.com/office/drawing/2014/main" val="1767178841"/>
                    </a:ext>
                  </a:extLst>
                </a:gridCol>
                <a:gridCol w="329184">
                  <a:extLst>
                    <a:ext uri="{9D8B030D-6E8A-4147-A177-3AD203B41FA5}">
                      <a16:colId xmlns:a16="http://schemas.microsoft.com/office/drawing/2014/main" val="949041433"/>
                    </a:ext>
                  </a:extLst>
                </a:gridCol>
                <a:gridCol w="329184">
                  <a:extLst>
                    <a:ext uri="{9D8B030D-6E8A-4147-A177-3AD203B41FA5}">
                      <a16:colId xmlns:a16="http://schemas.microsoft.com/office/drawing/2014/main" val="3742733993"/>
                    </a:ext>
                  </a:extLst>
                </a:gridCol>
                <a:gridCol w="329184">
                  <a:extLst>
                    <a:ext uri="{9D8B030D-6E8A-4147-A177-3AD203B41FA5}">
                      <a16:colId xmlns:a16="http://schemas.microsoft.com/office/drawing/2014/main" val="356553830"/>
                    </a:ext>
                  </a:extLst>
                </a:gridCol>
                <a:gridCol w="329184">
                  <a:extLst>
                    <a:ext uri="{9D8B030D-6E8A-4147-A177-3AD203B41FA5}">
                      <a16:colId xmlns:a16="http://schemas.microsoft.com/office/drawing/2014/main" val="3596475905"/>
                    </a:ext>
                  </a:extLst>
                </a:gridCol>
                <a:gridCol w="329184">
                  <a:extLst>
                    <a:ext uri="{9D8B030D-6E8A-4147-A177-3AD203B41FA5}">
                      <a16:colId xmlns:a16="http://schemas.microsoft.com/office/drawing/2014/main" val="2142039191"/>
                    </a:ext>
                  </a:extLst>
                </a:gridCol>
                <a:gridCol w="329184">
                  <a:extLst>
                    <a:ext uri="{9D8B030D-6E8A-4147-A177-3AD203B41FA5}">
                      <a16:colId xmlns:a16="http://schemas.microsoft.com/office/drawing/2014/main" val="3497867314"/>
                    </a:ext>
                  </a:extLst>
                </a:gridCol>
                <a:gridCol w="658368">
                  <a:extLst>
                    <a:ext uri="{9D8B030D-6E8A-4147-A177-3AD203B41FA5}">
                      <a16:colId xmlns:a16="http://schemas.microsoft.com/office/drawing/2014/main" val="2882751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extLst>
                  <a:ext uri="{0D108BD9-81ED-4DB2-BD59-A6C34878D82A}">
                    <a16:rowId xmlns:a16="http://schemas.microsoft.com/office/drawing/2014/main" val="1409604457"/>
                  </a:ext>
                </a:extLst>
              </a:tr>
            </a:tbl>
          </a:graphicData>
        </a:graphic>
      </p:graphicFrame>
      <p:sp>
        <p:nvSpPr>
          <p:cNvPr id="4" name="Text Placeholder 3">
            <a:extLst>
              <a:ext uri="{FF2B5EF4-FFF2-40B4-BE49-F238E27FC236}">
                <a16:creationId xmlns:a16="http://schemas.microsoft.com/office/drawing/2014/main" id="{7F1D2FB3-9E75-44C7-BC93-5142245EC4B6}"/>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2720881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94F16-17E9-4E4A-8F3C-2CB62612F354}"/>
              </a:ext>
            </a:extLst>
          </p:cNvPr>
          <p:cNvSpPr>
            <a:spLocks noGrp="1"/>
          </p:cNvSpPr>
          <p:nvPr>
            <p:ph type="title"/>
          </p:nvPr>
        </p:nvSpPr>
        <p:spPr/>
        <p:txBody>
          <a:bodyPr/>
          <a:lstStyle/>
          <a:p>
            <a:r>
              <a:rPr lang="en-US"/>
              <a:t>Facebook Ads Performance Table (schoonmaakquiz) | Schoonmaak - 2 of 5</a:t>
            </a:r>
          </a:p>
        </p:txBody>
      </p:sp>
      <p:graphicFrame>
        <p:nvGraphicFramePr>
          <p:cNvPr id="5" name="Table Placeholder 4">
            <a:extLst>
              <a:ext uri="{FF2B5EF4-FFF2-40B4-BE49-F238E27FC236}">
                <a16:creationId xmlns:a16="http://schemas.microsoft.com/office/drawing/2014/main" id="{57DDA233-34C7-43AB-BC4B-0CADFF752DC2}"/>
              </a:ext>
            </a:extLst>
          </p:cNvPr>
          <p:cNvGraphicFramePr>
            <a:graphicFrameLocks noGrp="1"/>
          </p:cNvGraphicFramePr>
          <p:nvPr>
            <p:ph type="tbl" sz="quarter" idx="13"/>
            <p:extLst>
              <p:ext uri="{D42A27DB-BD31-4B8C-83A1-F6EECF244321}">
                <p14:modId xmlns:p14="http://schemas.microsoft.com/office/powerpoint/2010/main" val="281068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8115033"/>
                    </a:ext>
                  </a:extLst>
                </a:gridCol>
                <a:gridCol w="905256">
                  <a:extLst>
                    <a:ext uri="{9D8B030D-6E8A-4147-A177-3AD203B41FA5}">
                      <a16:colId xmlns:a16="http://schemas.microsoft.com/office/drawing/2014/main" val="1238000587"/>
                    </a:ext>
                  </a:extLst>
                </a:gridCol>
                <a:gridCol w="905256">
                  <a:extLst>
                    <a:ext uri="{9D8B030D-6E8A-4147-A177-3AD203B41FA5}">
                      <a16:colId xmlns:a16="http://schemas.microsoft.com/office/drawing/2014/main" val="1883765102"/>
                    </a:ext>
                  </a:extLst>
                </a:gridCol>
                <a:gridCol w="329184">
                  <a:extLst>
                    <a:ext uri="{9D8B030D-6E8A-4147-A177-3AD203B41FA5}">
                      <a16:colId xmlns:a16="http://schemas.microsoft.com/office/drawing/2014/main" val="2459363462"/>
                    </a:ext>
                  </a:extLst>
                </a:gridCol>
                <a:gridCol w="329184">
                  <a:extLst>
                    <a:ext uri="{9D8B030D-6E8A-4147-A177-3AD203B41FA5}">
                      <a16:colId xmlns:a16="http://schemas.microsoft.com/office/drawing/2014/main" val="1563779490"/>
                    </a:ext>
                  </a:extLst>
                </a:gridCol>
                <a:gridCol w="329184">
                  <a:extLst>
                    <a:ext uri="{9D8B030D-6E8A-4147-A177-3AD203B41FA5}">
                      <a16:colId xmlns:a16="http://schemas.microsoft.com/office/drawing/2014/main" val="2504591584"/>
                    </a:ext>
                  </a:extLst>
                </a:gridCol>
                <a:gridCol w="329184">
                  <a:extLst>
                    <a:ext uri="{9D8B030D-6E8A-4147-A177-3AD203B41FA5}">
                      <a16:colId xmlns:a16="http://schemas.microsoft.com/office/drawing/2014/main" val="1948061685"/>
                    </a:ext>
                  </a:extLst>
                </a:gridCol>
                <a:gridCol w="329184">
                  <a:extLst>
                    <a:ext uri="{9D8B030D-6E8A-4147-A177-3AD203B41FA5}">
                      <a16:colId xmlns:a16="http://schemas.microsoft.com/office/drawing/2014/main" val="3621405722"/>
                    </a:ext>
                  </a:extLst>
                </a:gridCol>
                <a:gridCol w="329184">
                  <a:extLst>
                    <a:ext uri="{9D8B030D-6E8A-4147-A177-3AD203B41FA5}">
                      <a16:colId xmlns:a16="http://schemas.microsoft.com/office/drawing/2014/main" val="3727464811"/>
                    </a:ext>
                  </a:extLst>
                </a:gridCol>
                <a:gridCol w="329184">
                  <a:extLst>
                    <a:ext uri="{9D8B030D-6E8A-4147-A177-3AD203B41FA5}">
                      <a16:colId xmlns:a16="http://schemas.microsoft.com/office/drawing/2014/main" val="2116725835"/>
                    </a:ext>
                  </a:extLst>
                </a:gridCol>
                <a:gridCol w="329184">
                  <a:extLst>
                    <a:ext uri="{9D8B030D-6E8A-4147-A177-3AD203B41FA5}">
                      <a16:colId xmlns:a16="http://schemas.microsoft.com/office/drawing/2014/main" val="4031618846"/>
                    </a:ext>
                  </a:extLst>
                </a:gridCol>
                <a:gridCol w="329184">
                  <a:extLst>
                    <a:ext uri="{9D8B030D-6E8A-4147-A177-3AD203B41FA5}">
                      <a16:colId xmlns:a16="http://schemas.microsoft.com/office/drawing/2014/main" val="3075636492"/>
                    </a:ext>
                  </a:extLst>
                </a:gridCol>
                <a:gridCol w="329184">
                  <a:extLst>
                    <a:ext uri="{9D8B030D-6E8A-4147-A177-3AD203B41FA5}">
                      <a16:colId xmlns:a16="http://schemas.microsoft.com/office/drawing/2014/main" val="203370576"/>
                    </a:ext>
                  </a:extLst>
                </a:gridCol>
                <a:gridCol w="329184">
                  <a:extLst>
                    <a:ext uri="{9D8B030D-6E8A-4147-A177-3AD203B41FA5}">
                      <a16:colId xmlns:a16="http://schemas.microsoft.com/office/drawing/2014/main" val="3777620921"/>
                    </a:ext>
                  </a:extLst>
                </a:gridCol>
                <a:gridCol w="329184">
                  <a:extLst>
                    <a:ext uri="{9D8B030D-6E8A-4147-A177-3AD203B41FA5}">
                      <a16:colId xmlns:a16="http://schemas.microsoft.com/office/drawing/2014/main" val="390715915"/>
                    </a:ext>
                  </a:extLst>
                </a:gridCol>
                <a:gridCol w="329184">
                  <a:extLst>
                    <a:ext uri="{9D8B030D-6E8A-4147-A177-3AD203B41FA5}">
                      <a16:colId xmlns:a16="http://schemas.microsoft.com/office/drawing/2014/main" val="3392413336"/>
                    </a:ext>
                  </a:extLst>
                </a:gridCol>
                <a:gridCol w="658368">
                  <a:extLst>
                    <a:ext uri="{9D8B030D-6E8A-4147-A177-3AD203B41FA5}">
                      <a16:colId xmlns:a16="http://schemas.microsoft.com/office/drawing/2014/main" val="2360454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extLst>
                  <a:ext uri="{0D108BD9-81ED-4DB2-BD59-A6C34878D82A}">
                    <a16:rowId xmlns:a16="http://schemas.microsoft.com/office/drawing/2014/main" val="381876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Pensioen Schoonmaak - n/a</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8TqK9bUCRlaJE&amp;w=64&amp;h=64&amp;url=https%3A%2F%2Fscontent-iad3-2.xx.fbcdn.net%2Fv%2Ft45.1600-4%2F240338814_6250391183391_1904057142275819327_n.jpg%3Fccb%3D1-5%26_nc_ohc%3DBEb6oru-TmUAX9Bj_YM%26_nc_ht%3Dscontent-iad3-2.xx%26edm%3DAAwGEdEEAAAA%26oh%3Dc1a5a461d5a37e6af559d832e534fb64%26oe%3D617F4D2E&amp;cfs=1&amp;ext=emg0&amp;_nc_oe=6eef2&amp;_nc_sid=58080a&amp;ccb=3-5&amp;_nc_hash=AQGxzB5LKMDfQa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 SCHOONMAAKQUIZ_BRANCHE-SCHOONMAAK_VERSIE-1&amp;2A/B: SCHOONMAAKQUIZ_VERSIE-2B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extLst>
                  <a:ext uri="{0D108BD9-81ED-4DB2-BD59-A6C34878D82A}">
                    <a16:rowId xmlns:a16="http://schemas.microsoft.com/office/drawing/2014/main" val="1839981014"/>
                  </a:ext>
                </a:extLst>
              </a:tr>
            </a:tbl>
          </a:graphicData>
        </a:graphic>
      </p:graphicFrame>
      <p:sp>
        <p:nvSpPr>
          <p:cNvPr id="4" name="Text Placeholder 3">
            <a:extLst>
              <a:ext uri="{FF2B5EF4-FFF2-40B4-BE49-F238E27FC236}">
                <a16:creationId xmlns:a16="http://schemas.microsoft.com/office/drawing/2014/main" id="{679EF13A-F8CC-4DDC-B8D8-3883BD0FEB8A}"/>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1222463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43D71-AAA3-435B-9ABD-755065D79376}"/>
              </a:ext>
            </a:extLst>
          </p:cNvPr>
          <p:cNvSpPr>
            <a:spLocks noGrp="1"/>
          </p:cNvSpPr>
          <p:nvPr>
            <p:ph type="title"/>
          </p:nvPr>
        </p:nvSpPr>
        <p:spPr/>
        <p:txBody>
          <a:bodyPr/>
          <a:lstStyle/>
          <a:p>
            <a:r>
              <a:rPr lang="en-US"/>
              <a:t>Facebook Ads Performance Table (schoonmaakquiz) | Schoonmaak - 3 of 5</a:t>
            </a:r>
          </a:p>
        </p:txBody>
      </p:sp>
      <p:graphicFrame>
        <p:nvGraphicFramePr>
          <p:cNvPr id="5" name="Table Placeholder 4">
            <a:extLst>
              <a:ext uri="{FF2B5EF4-FFF2-40B4-BE49-F238E27FC236}">
                <a16:creationId xmlns:a16="http://schemas.microsoft.com/office/drawing/2014/main" id="{F952DB17-333E-4280-94CF-7A7BF7F72AD5}"/>
              </a:ext>
            </a:extLst>
          </p:cNvPr>
          <p:cNvGraphicFramePr>
            <a:graphicFrameLocks noGrp="1"/>
          </p:cNvGraphicFramePr>
          <p:nvPr>
            <p:ph type="tbl" sz="quarter" idx="13"/>
            <p:extLst>
              <p:ext uri="{D42A27DB-BD31-4B8C-83A1-F6EECF244321}">
                <p14:modId xmlns:p14="http://schemas.microsoft.com/office/powerpoint/2010/main" val="233082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54806991"/>
                    </a:ext>
                  </a:extLst>
                </a:gridCol>
                <a:gridCol w="905256">
                  <a:extLst>
                    <a:ext uri="{9D8B030D-6E8A-4147-A177-3AD203B41FA5}">
                      <a16:colId xmlns:a16="http://schemas.microsoft.com/office/drawing/2014/main" val="1542485924"/>
                    </a:ext>
                  </a:extLst>
                </a:gridCol>
                <a:gridCol w="905256">
                  <a:extLst>
                    <a:ext uri="{9D8B030D-6E8A-4147-A177-3AD203B41FA5}">
                      <a16:colId xmlns:a16="http://schemas.microsoft.com/office/drawing/2014/main" val="2566706996"/>
                    </a:ext>
                  </a:extLst>
                </a:gridCol>
                <a:gridCol w="329184">
                  <a:extLst>
                    <a:ext uri="{9D8B030D-6E8A-4147-A177-3AD203B41FA5}">
                      <a16:colId xmlns:a16="http://schemas.microsoft.com/office/drawing/2014/main" val="2051393670"/>
                    </a:ext>
                  </a:extLst>
                </a:gridCol>
                <a:gridCol w="329184">
                  <a:extLst>
                    <a:ext uri="{9D8B030D-6E8A-4147-A177-3AD203B41FA5}">
                      <a16:colId xmlns:a16="http://schemas.microsoft.com/office/drawing/2014/main" val="3070323653"/>
                    </a:ext>
                  </a:extLst>
                </a:gridCol>
                <a:gridCol w="329184">
                  <a:extLst>
                    <a:ext uri="{9D8B030D-6E8A-4147-A177-3AD203B41FA5}">
                      <a16:colId xmlns:a16="http://schemas.microsoft.com/office/drawing/2014/main" val="3348460163"/>
                    </a:ext>
                  </a:extLst>
                </a:gridCol>
                <a:gridCol w="329184">
                  <a:extLst>
                    <a:ext uri="{9D8B030D-6E8A-4147-A177-3AD203B41FA5}">
                      <a16:colId xmlns:a16="http://schemas.microsoft.com/office/drawing/2014/main" val="2071368310"/>
                    </a:ext>
                  </a:extLst>
                </a:gridCol>
                <a:gridCol w="329184">
                  <a:extLst>
                    <a:ext uri="{9D8B030D-6E8A-4147-A177-3AD203B41FA5}">
                      <a16:colId xmlns:a16="http://schemas.microsoft.com/office/drawing/2014/main" val="3209952797"/>
                    </a:ext>
                  </a:extLst>
                </a:gridCol>
                <a:gridCol w="329184">
                  <a:extLst>
                    <a:ext uri="{9D8B030D-6E8A-4147-A177-3AD203B41FA5}">
                      <a16:colId xmlns:a16="http://schemas.microsoft.com/office/drawing/2014/main" val="4041729763"/>
                    </a:ext>
                  </a:extLst>
                </a:gridCol>
                <a:gridCol w="329184">
                  <a:extLst>
                    <a:ext uri="{9D8B030D-6E8A-4147-A177-3AD203B41FA5}">
                      <a16:colId xmlns:a16="http://schemas.microsoft.com/office/drawing/2014/main" val="1587375658"/>
                    </a:ext>
                  </a:extLst>
                </a:gridCol>
                <a:gridCol w="329184">
                  <a:extLst>
                    <a:ext uri="{9D8B030D-6E8A-4147-A177-3AD203B41FA5}">
                      <a16:colId xmlns:a16="http://schemas.microsoft.com/office/drawing/2014/main" val="1494629098"/>
                    </a:ext>
                  </a:extLst>
                </a:gridCol>
                <a:gridCol w="329184">
                  <a:extLst>
                    <a:ext uri="{9D8B030D-6E8A-4147-A177-3AD203B41FA5}">
                      <a16:colId xmlns:a16="http://schemas.microsoft.com/office/drawing/2014/main" val="1558929374"/>
                    </a:ext>
                  </a:extLst>
                </a:gridCol>
                <a:gridCol w="329184">
                  <a:extLst>
                    <a:ext uri="{9D8B030D-6E8A-4147-A177-3AD203B41FA5}">
                      <a16:colId xmlns:a16="http://schemas.microsoft.com/office/drawing/2014/main" val="2634090136"/>
                    </a:ext>
                  </a:extLst>
                </a:gridCol>
                <a:gridCol w="329184">
                  <a:extLst>
                    <a:ext uri="{9D8B030D-6E8A-4147-A177-3AD203B41FA5}">
                      <a16:colId xmlns:a16="http://schemas.microsoft.com/office/drawing/2014/main" val="434770236"/>
                    </a:ext>
                  </a:extLst>
                </a:gridCol>
                <a:gridCol w="329184">
                  <a:extLst>
                    <a:ext uri="{9D8B030D-6E8A-4147-A177-3AD203B41FA5}">
                      <a16:colId xmlns:a16="http://schemas.microsoft.com/office/drawing/2014/main" val="641007326"/>
                    </a:ext>
                  </a:extLst>
                </a:gridCol>
                <a:gridCol w="329184">
                  <a:extLst>
                    <a:ext uri="{9D8B030D-6E8A-4147-A177-3AD203B41FA5}">
                      <a16:colId xmlns:a16="http://schemas.microsoft.com/office/drawing/2014/main" val="2944284107"/>
                    </a:ext>
                  </a:extLst>
                </a:gridCol>
                <a:gridCol w="658368">
                  <a:extLst>
                    <a:ext uri="{9D8B030D-6E8A-4147-A177-3AD203B41FA5}">
                      <a16:colId xmlns:a16="http://schemas.microsoft.com/office/drawing/2014/main" val="74812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extLst>
                  <a:ext uri="{0D108BD9-81ED-4DB2-BD59-A6C34878D82A}">
                    <a16:rowId xmlns:a16="http://schemas.microsoft.com/office/drawing/2014/main" val="306945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Pensioen Schoonmaak - 2021-08-23 09:10:01</a:t>
                      </a:r>
                      <a:r>
                        <a:rPr kumimoji="0" lang="en-US" sz="1000" b="0" i="0" u="none" strike="noStrike" kern="1200" cap="none" spc="0" normalizeH="0" baseline="0" noProof="0">
                          <a:ln>
                            <a:noFill/>
                          </a:ln>
                          <a:solidFill>
                            <a:prstClr val="black"/>
                          </a:solidFill>
                          <a:effectLst/>
                          <a:uLnTx/>
                          <a:uFillTx/>
                          <a:latin typeface="+mn-lt"/>
                          <a:ea typeface="+mn-ea"/>
                          <a:cs typeface="+mn-cs"/>
                        </a:rPr>
                        <a:t>
 𝗛𝗼𝗲𝘃𝗲𝗲𝗹 𝘄𝗲𝗲𝘁 𝗷𝗶𝗷 𝗼𝘃𝗲𝗿 𝗽𝗲𝗻𝘀𝗶𝗼𝗲𝗻? 𝗧𝗲𝘀𝘁 𝗵𝗲𝘁 𝗶𝗻 𝗼𝗻𝘇𝗲 𝘀𝘂𝗽𝗲𝗿𝗹𝗲𝘂𝗸𝗲 𝗾𝘂𝗶𝘇! 
Mo heeft een aantal vragen over zijn pensioen bij BPF Schoonmaak. Help jij hem aan de antwoorden? Klik op de link voor onze nieuwe quiz. 👇 En laat ons weten welke medaille je hebt gewonnen.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TdgNVXU9f5zLj&amp;w=394&amp;h=394&amp;url=https%3A%2F%2Fwww.facebook.com%2Fads%2Fimage%2F%3Fd%3DAQID6M4mZ7mwQFDJJzft9iX-6LguaVoDN6rwzBCxpwwlEnWvClvhEtPm8n8_v2fMj0qBHsUUyj43vew6KSvkyrIWqH1JCgB8VlgnOMr68INOnUi920NtquYZAER-sDuUAyoopcSAgSQh0pSdTkwUYDh2&amp;cfs=1&amp;ext=emg0&amp;_nc_oe=6eef3&amp;_nc_sid=06c271&amp;ccb=3-5&amp;_nc_hash=AQEe8k-Ib4zyh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 SCHOONMAAKQUIZ_BRANCHE-SCHOONMAAK_VERSIE-1&amp;2A/B: SCHOONMAAKQUIZ_VERSIE-1A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extLst>
                  <a:ext uri="{0D108BD9-81ED-4DB2-BD59-A6C34878D82A}">
                    <a16:rowId xmlns:a16="http://schemas.microsoft.com/office/drawing/2014/main" val="482381323"/>
                  </a:ext>
                </a:extLst>
              </a:tr>
            </a:tbl>
          </a:graphicData>
        </a:graphic>
      </p:graphicFrame>
      <p:sp>
        <p:nvSpPr>
          <p:cNvPr id="4" name="Text Placeholder 3">
            <a:extLst>
              <a:ext uri="{FF2B5EF4-FFF2-40B4-BE49-F238E27FC236}">
                <a16:creationId xmlns:a16="http://schemas.microsoft.com/office/drawing/2014/main" id="{74E85BDE-43D5-4800-B5A8-FEB33218898D}"/>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365261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CB94-6715-42BE-B9CB-F7D068A51F22}"/>
              </a:ext>
            </a:extLst>
          </p:cNvPr>
          <p:cNvSpPr>
            <a:spLocks noGrp="1"/>
          </p:cNvSpPr>
          <p:nvPr>
            <p:ph type="title"/>
          </p:nvPr>
        </p:nvSpPr>
        <p:spPr/>
        <p:txBody>
          <a:bodyPr/>
          <a:lstStyle/>
          <a:p>
            <a:r>
              <a:rPr lang="en-US"/>
              <a:t>Facebook Ads Performance Table (schoonmaakquiz) | Schoonmaak - 4 of 5</a:t>
            </a:r>
          </a:p>
        </p:txBody>
      </p:sp>
      <p:graphicFrame>
        <p:nvGraphicFramePr>
          <p:cNvPr id="5" name="Table Placeholder 4">
            <a:extLst>
              <a:ext uri="{FF2B5EF4-FFF2-40B4-BE49-F238E27FC236}">
                <a16:creationId xmlns:a16="http://schemas.microsoft.com/office/drawing/2014/main" id="{D14DF3F4-9BCC-4E45-B912-6EB8C56965B8}"/>
              </a:ext>
            </a:extLst>
          </p:cNvPr>
          <p:cNvGraphicFramePr>
            <a:graphicFrameLocks noGrp="1"/>
          </p:cNvGraphicFramePr>
          <p:nvPr>
            <p:ph type="tbl" sz="quarter" idx="13"/>
            <p:extLst>
              <p:ext uri="{D42A27DB-BD31-4B8C-83A1-F6EECF244321}">
                <p14:modId xmlns:p14="http://schemas.microsoft.com/office/powerpoint/2010/main" val="337050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71351533"/>
                    </a:ext>
                  </a:extLst>
                </a:gridCol>
                <a:gridCol w="905256">
                  <a:extLst>
                    <a:ext uri="{9D8B030D-6E8A-4147-A177-3AD203B41FA5}">
                      <a16:colId xmlns:a16="http://schemas.microsoft.com/office/drawing/2014/main" val="4215268701"/>
                    </a:ext>
                  </a:extLst>
                </a:gridCol>
                <a:gridCol w="905256">
                  <a:extLst>
                    <a:ext uri="{9D8B030D-6E8A-4147-A177-3AD203B41FA5}">
                      <a16:colId xmlns:a16="http://schemas.microsoft.com/office/drawing/2014/main" val="801441583"/>
                    </a:ext>
                  </a:extLst>
                </a:gridCol>
                <a:gridCol w="329184">
                  <a:extLst>
                    <a:ext uri="{9D8B030D-6E8A-4147-A177-3AD203B41FA5}">
                      <a16:colId xmlns:a16="http://schemas.microsoft.com/office/drawing/2014/main" val="4010937192"/>
                    </a:ext>
                  </a:extLst>
                </a:gridCol>
                <a:gridCol w="329184">
                  <a:extLst>
                    <a:ext uri="{9D8B030D-6E8A-4147-A177-3AD203B41FA5}">
                      <a16:colId xmlns:a16="http://schemas.microsoft.com/office/drawing/2014/main" val="3857541362"/>
                    </a:ext>
                  </a:extLst>
                </a:gridCol>
                <a:gridCol w="329184">
                  <a:extLst>
                    <a:ext uri="{9D8B030D-6E8A-4147-A177-3AD203B41FA5}">
                      <a16:colId xmlns:a16="http://schemas.microsoft.com/office/drawing/2014/main" val="1633046349"/>
                    </a:ext>
                  </a:extLst>
                </a:gridCol>
                <a:gridCol w="329184">
                  <a:extLst>
                    <a:ext uri="{9D8B030D-6E8A-4147-A177-3AD203B41FA5}">
                      <a16:colId xmlns:a16="http://schemas.microsoft.com/office/drawing/2014/main" val="445120394"/>
                    </a:ext>
                  </a:extLst>
                </a:gridCol>
                <a:gridCol w="329184">
                  <a:extLst>
                    <a:ext uri="{9D8B030D-6E8A-4147-A177-3AD203B41FA5}">
                      <a16:colId xmlns:a16="http://schemas.microsoft.com/office/drawing/2014/main" val="429811877"/>
                    </a:ext>
                  </a:extLst>
                </a:gridCol>
                <a:gridCol w="329184">
                  <a:extLst>
                    <a:ext uri="{9D8B030D-6E8A-4147-A177-3AD203B41FA5}">
                      <a16:colId xmlns:a16="http://schemas.microsoft.com/office/drawing/2014/main" val="4038612794"/>
                    </a:ext>
                  </a:extLst>
                </a:gridCol>
                <a:gridCol w="329184">
                  <a:extLst>
                    <a:ext uri="{9D8B030D-6E8A-4147-A177-3AD203B41FA5}">
                      <a16:colId xmlns:a16="http://schemas.microsoft.com/office/drawing/2014/main" val="2516459805"/>
                    </a:ext>
                  </a:extLst>
                </a:gridCol>
                <a:gridCol w="329184">
                  <a:extLst>
                    <a:ext uri="{9D8B030D-6E8A-4147-A177-3AD203B41FA5}">
                      <a16:colId xmlns:a16="http://schemas.microsoft.com/office/drawing/2014/main" val="1860625966"/>
                    </a:ext>
                  </a:extLst>
                </a:gridCol>
                <a:gridCol w="329184">
                  <a:extLst>
                    <a:ext uri="{9D8B030D-6E8A-4147-A177-3AD203B41FA5}">
                      <a16:colId xmlns:a16="http://schemas.microsoft.com/office/drawing/2014/main" val="521945055"/>
                    </a:ext>
                  </a:extLst>
                </a:gridCol>
                <a:gridCol w="329184">
                  <a:extLst>
                    <a:ext uri="{9D8B030D-6E8A-4147-A177-3AD203B41FA5}">
                      <a16:colId xmlns:a16="http://schemas.microsoft.com/office/drawing/2014/main" val="453297981"/>
                    </a:ext>
                  </a:extLst>
                </a:gridCol>
                <a:gridCol w="329184">
                  <a:extLst>
                    <a:ext uri="{9D8B030D-6E8A-4147-A177-3AD203B41FA5}">
                      <a16:colId xmlns:a16="http://schemas.microsoft.com/office/drawing/2014/main" val="787439352"/>
                    </a:ext>
                  </a:extLst>
                </a:gridCol>
                <a:gridCol w="329184">
                  <a:extLst>
                    <a:ext uri="{9D8B030D-6E8A-4147-A177-3AD203B41FA5}">
                      <a16:colId xmlns:a16="http://schemas.microsoft.com/office/drawing/2014/main" val="3995235268"/>
                    </a:ext>
                  </a:extLst>
                </a:gridCol>
                <a:gridCol w="329184">
                  <a:extLst>
                    <a:ext uri="{9D8B030D-6E8A-4147-A177-3AD203B41FA5}">
                      <a16:colId xmlns:a16="http://schemas.microsoft.com/office/drawing/2014/main" val="2002149809"/>
                    </a:ext>
                  </a:extLst>
                </a:gridCol>
                <a:gridCol w="658368">
                  <a:extLst>
                    <a:ext uri="{9D8B030D-6E8A-4147-A177-3AD203B41FA5}">
                      <a16:colId xmlns:a16="http://schemas.microsoft.com/office/drawing/2014/main" val="132324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extLst>
                  <a:ext uri="{0D108BD9-81ED-4DB2-BD59-A6C34878D82A}">
                    <a16:rowId xmlns:a16="http://schemas.microsoft.com/office/drawing/2014/main" val="295941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Pensioen Schoonmaak - 2021-08-23 09:10:01</a:t>
                      </a:r>
                      <a:r>
                        <a:rPr kumimoji="0" lang="en-US" sz="1000" b="0" i="0" u="none" strike="noStrike" kern="1200" cap="none" spc="0" normalizeH="0" baseline="0" noProof="0">
                          <a:ln>
                            <a:noFill/>
                          </a:ln>
                          <a:solidFill>
                            <a:prstClr val="black"/>
                          </a:solidFill>
                          <a:effectLst/>
                          <a:uLnTx/>
                          <a:uFillTx/>
                          <a:latin typeface="+mn-lt"/>
                          <a:ea typeface="+mn-ea"/>
                          <a:cs typeface="+mn-cs"/>
                        </a:rPr>
                        <a:t>
 𝗛𝗼𝗲𝘃𝗲𝗲𝗹 𝘄𝗲𝗲𝘁 𝗷𝗶𝗷 𝗼𝘃𝗲𝗿 𝗽𝗲𝗻𝘀𝗶𝗼𝗲𝗻? 𝗧𝗲𝘀𝘁 𝗵𝗲𝘁 𝗶𝗻 𝗼𝗻𝘇𝗲 𝘀𝘂𝗽𝗲𝗿𝗹𝗲𝘂𝗸𝗲 𝗾𝘂𝗶𝘇! 
Mo heeft een aantal vragen over zijn pensioen bij BPF Schoonmaak. Help jij hem aan de antwoorden? Klik op de link voor onze nieuwe quiz. 👇 En laat ons weten welke medaille je hebt gewonnen.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TdgNVXU9f5zLj&amp;w=394&amp;h=394&amp;url=https%3A%2F%2Fwww.facebook.com%2Fads%2Fimage%2F%3Fd%3DAQID6M4mZ7mwQFDJJzft9iX-6LguaVoDN6rwzBCxpwwlEnWvClvhEtPm8n8_v2fMj0qBHsUUyj43vew6KSvkyrIWqH1JCgB8VlgnOMr68INOnUi920NtquYZAER-sDuUAyoopcSAgSQh0pSdTkwUYDh2&amp;cfs=1&amp;ext=emg0&amp;_nc_oe=6eef3&amp;_nc_sid=06c271&amp;ccb=3-5&amp;_nc_hash=AQEe8k-Ib4zyh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 SCHOONMAAKQUIZ_BRANCHE-SCHOONMAAK_VERSIE-1&amp;2A/B: SCHOONMAAKQUIZ_VERSIE-1B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extLst>
                  <a:ext uri="{0D108BD9-81ED-4DB2-BD59-A6C34878D82A}">
                    <a16:rowId xmlns:a16="http://schemas.microsoft.com/office/drawing/2014/main" val="4180892512"/>
                  </a:ext>
                </a:extLst>
              </a:tr>
            </a:tbl>
          </a:graphicData>
        </a:graphic>
      </p:graphicFrame>
      <p:sp>
        <p:nvSpPr>
          <p:cNvPr id="4" name="Text Placeholder 3">
            <a:extLst>
              <a:ext uri="{FF2B5EF4-FFF2-40B4-BE49-F238E27FC236}">
                <a16:creationId xmlns:a16="http://schemas.microsoft.com/office/drawing/2014/main" id="{4C11CA8A-3426-40A4-AFE6-CBC42CEAC57F}"/>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2858313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3F7F9-3592-4E17-911D-A3B74F724A10}"/>
              </a:ext>
            </a:extLst>
          </p:cNvPr>
          <p:cNvSpPr>
            <a:spLocks noGrp="1"/>
          </p:cNvSpPr>
          <p:nvPr>
            <p:ph type="title"/>
          </p:nvPr>
        </p:nvSpPr>
        <p:spPr/>
        <p:txBody>
          <a:bodyPr/>
          <a:lstStyle/>
          <a:p>
            <a:r>
              <a:rPr lang="en-US"/>
              <a:t>Facebook Ads Performance Table (schoonmaakquiz) | Schoonmaak - 5 of 5</a:t>
            </a:r>
          </a:p>
        </p:txBody>
      </p:sp>
      <p:graphicFrame>
        <p:nvGraphicFramePr>
          <p:cNvPr id="5" name="Table Placeholder 4">
            <a:extLst>
              <a:ext uri="{FF2B5EF4-FFF2-40B4-BE49-F238E27FC236}">
                <a16:creationId xmlns:a16="http://schemas.microsoft.com/office/drawing/2014/main" id="{21F65D2A-79B3-4A40-AA67-F655B766506E}"/>
              </a:ext>
            </a:extLst>
          </p:cNvPr>
          <p:cNvGraphicFramePr>
            <a:graphicFrameLocks noGrp="1"/>
          </p:cNvGraphicFramePr>
          <p:nvPr>
            <p:ph type="tbl" sz="quarter" idx="13"/>
            <p:extLst>
              <p:ext uri="{D42A27DB-BD31-4B8C-83A1-F6EECF244321}">
                <p14:modId xmlns:p14="http://schemas.microsoft.com/office/powerpoint/2010/main" val="2230394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05923565"/>
                    </a:ext>
                  </a:extLst>
                </a:gridCol>
                <a:gridCol w="905256">
                  <a:extLst>
                    <a:ext uri="{9D8B030D-6E8A-4147-A177-3AD203B41FA5}">
                      <a16:colId xmlns:a16="http://schemas.microsoft.com/office/drawing/2014/main" val="2673439906"/>
                    </a:ext>
                  </a:extLst>
                </a:gridCol>
                <a:gridCol w="905256">
                  <a:extLst>
                    <a:ext uri="{9D8B030D-6E8A-4147-A177-3AD203B41FA5}">
                      <a16:colId xmlns:a16="http://schemas.microsoft.com/office/drawing/2014/main" val="3581425339"/>
                    </a:ext>
                  </a:extLst>
                </a:gridCol>
                <a:gridCol w="329184">
                  <a:extLst>
                    <a:ext uri="{9D8B030D-6E8A-4147-A177-3AD203B41FA5}">
                      <a16:colId xmlns:a16="http://schemas.microsoft.com/office/drawing/2014/main" val="3515883043"/>
                    </a:ext>
                  </a:extLst>
                </a:gridCol>
                <a:gridCol w="329184">
                  <a:extLst>
                    <a:ext uri="{9D8B030D-6E8A-4147-A177-3AD203B41FA5}">
                      <a16:colId xmlns:a16="http://schemas.microsoft.com/office/drawing/2014/main" val="4293247361"/>
                    </a:ext>
                  </a:extLst>
                </a:gridCol>
                <a:gridCol w="329184">
                  <a:extLst>
                    <a:ext uri="{9D8B030D-6E8A-4147-A177-3AD203B41FA5}">
                      <a16:colId xmlns:a16="http://schemas.microsoft.com/office/drawing/2014/main" val="148962086"/>
                    </a:ext>
                  </a:extLst>
                </a:gridCol>
                <a:gridCol w="329184">
                  <a:extLst>
                    <a:ext uri="{9D8B030D-6E8A-4147-A177-3AD203B41FA5}">
                      <a16:colId xmlns:a16="http://schemas.microsoft.com/office/drawing/2014/main" val="4244218241"/>
                    </a:ext>
                  </a:extLst>
                </a:gridCol>
                <a:gridCol w="329184">
                  <a:extLst>
                    <a:ext uri="{9D8B030D-6E8A-4147-A177-3AD203B41FA5}">
                      <a16:colId xmlns:a16="http://schemas.microsoft.com/office/drawing/2014/main" val="4209465314"/>
                    </a:ext>
                  </a:extLst>
                </a:gridCol>
                <a:gridCol w="329184">
                  <a:extLst>
                    <a:ext uri="{9D8B030D-6E8A-4147-A177-3AD203B41FA5}">
                      <a16:colId xmlns:a16="http://schemas.microsoft.com/office/drawing/2014/main" val="3948394836"/>
                    </a:ext>
                  </a:extLst>
                </a:gridCol>
                <a:gridCol w="329184">
                  <a:extLst>
                    <a:ext uri="{9D8B030D-6E8A-4147-A177-3AD203B41FA5}">
                      <a16:colId xmlns:a16="http://schemas.microsoft.com/office/drawing/2014/main" val="2180181675"/>
                    </a:ext>
                  </a:extLst>
                </a:gridCol>
                <a:gridCol w="329184">
                  <a:extLst>
                    <a:ext uri="{9D8B030D-6E8A-4147-A177-3AD203B41FA5}">
                      <a16:colId xmlns:a16="http://schemas.microsoft.com/office/drawing/2014/main" val="2133925956"/>
                    </a:ext>
                  </a:extLst>
                </a:gridCol>
                <a:gridCol w="329184">
                  <a:extLst>
                    <a:ext uri="{9D8B030D-6E8A-4147-A177-3AD203B41FA5}">
                      <a16:colId xmlns:a16="http://schemas.microsoft.com/office/drawing/2014/main" val="149489052"/>
                    </a:ext>
                  </a:extLst>
                </a:gridCol>
                <a:gridCol w="329184">
                  <a:extLst>
                    <a:ext uri="{9D8B030D-6E8A-4147-A177-3AD203B41FA5}">
                      <a16:colId xmlns:a16="http://schemas.microsoft.com/office/drawing/2014/main" val="2323379354"/>
                    </a:ext>
                  </a:extLst>
                </a:gridCol>
                <a:gridCol w="329184">
                  <a:extLst>
                    <a:ext uri="{9D8B030D-6E8A-4147-A177-3AD203B41FA5}">
                      <a16:colId xmlns:a16="http://schemas.microsoft.com/office/drawing/2014/main" val="1057868060"/>
                    </a:ext>
                  </a:extLst>
                </a:gridCol>
                <a:gridCol w="329184">
                  <a:extLst>
                    <a:ext uri="{9D8B030D-6E8A-4147-A177-3AD203B41FA5}">
                      <a16:colId xmlns:a16="http://schemas.microsoft.com/office/drawing/2014/main" val="4272273608"/>
                    </a:ext>
                  </a:extLst>
                </a:gridCol>
                <a:gridCol w="329184">
                  <a:extLst>
                    <a:ext uri="{9D8B030D-6E8A-4147-A177-3AD203B41FA5}">
                      <a16:colId xmlns:a16="http://schemas.microsoft.com/office/drawing/2014/main" val="4280192729"/>
                    </a:ext>
                  </a:extLst>
                </a:gridCol>
                <a:gridCol w="658368">
                  <a:extLst>
                    <a:ext uri="{9D8B030D-6E8A-4147-A177-3AD203B41FA5}">
                      <a16:colId xmlns:a16="http://schemas.microsoft.com/office/drawing/2014/main" val="10617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 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extLst>
                  <a:ext uri="{0D108BD9-81ED-4DB2-BD59-A6C34878D82A}">
                    <a16:rowId xmlns:a16="http://schemas.microsoft.com/office/drawing/2014/main" val="280854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Pensioen Schoonmaak - n/a</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8TqK9bUCRlaJE&amp;w=64&amp;h=64&amp;url=https%3A%2F%2Fscontent-iad3-2.xx.fbcdn.net%2Fv%2Ft45.1600-4%2F240338814_6250391183391_1904057142275819327_n.jpg%3Fccb%3D1-5%26_nc_ohc%3DBEb6oru-TmUAX9Bj_YM%26_nc_ht%3Dscontent-iad3-2.xx%26edm%3DAAwGEdEEAAAA%26oh%3Dc1a5a461d5a37e6af559d832e534fb64%26oe%3D617F4D2E&amp;cfs=1&amp;ext=emg0&amp;_nc_oe=6eef2&amp;_nc_sid=58080a&amp;ccb=3-5&amp;_nc_hash=AQGxzB5LKMDfQa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 SCHOONMAAKQUIZ_BRANCHE-SCHOONMAAK_VERSIE-1&amp;2A/B: SCHOONMAAKQUIZ_VERSIE-2A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extLst>
                  <a:ext uri="{0D108BD9-81ED-4DB2-BD59-A6C34878D82A}">
                    <a16:rowId xmlns:a16="http://schemas.microsoft.com/office/drawing/2014/main" val="2606810189"/>
                  </a:ext>
                </a:extLst>
              </a:tr>
            </a:tbl>
          </a:graphicData>
        </a:graphic>
      </p:graphicFrame>
      <p:sp>
        <p:nvSpPr>
          <p:cNvPr id="4" name="Text Placeholder 3">
            <a:extLst>
              <a:ext uri="{FF2B5EF4-FFF2-40B4-BE49-F238E27FC236}">
                <a16:creationId xmlns:a16="http://schemas.microsoft.com/office/drawing/2014/main" id="{6CE4307C-A86D-419B-BAAE-1DF440F35884}"/>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199356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E8DB-D27A-41DD-A173-4BDA5A7AEA04}"/>
              </a:ext>
            </a:extLst>
          </p:cNvPr>
          <p:cNvSpPr>
            <a:spLocks noGrp="1"/>
          </p:cNvSpPr>
          <p:nvPr>
            <p:ph type="title"/>
          </p:nvPr>
        </p:nvSpPr>
        <p:spPr/>
        <p:txBody>
          <a:bodyPr/>
          <a:lstStyle/>
          <a:p>
            <a:r>
              <a:rPr lang="en-US"/>
              <a:t>Facebook Ads Costs Table (schoonmaakquiz) | Schoonmaak - 1 of 5</a:t>
            </a:r>
          </a:p>
        </p:txBody>
      </p:sp>
      <p:graphicFrame>
        <p:nvGraphicFramePr>
          <p:cNvPr id="5" name="Table Placeholder 4">
            <a:extLst>
              <a:ext uri="{FF2B5EF4-FFF2-40B4-BE49-F238E27FC236}">
                <a16:creationId xmlns:a16="http://schemas.microsoft.com/office/drawing/2014/main" id="{FAA40187-26E4-4125-ADF5-59C72D7FD5D6}"/>
              </a:ext>
            </a:extLst>
          </p:cNvPr>
          <p:cNvGraphicFramePr>
            <a:graphicFrameLocks noGrp="1"/>
          </p:cNvGraphicFramePr>
          <p:nvPr>
            <p:ph type="tbl" sz="quarter" idx="13"/>
            <p:extLst>
              <p:ext uri="{D42A27DB-BD31-4B8C-83A1-F6EECF244321}">
                <p14:modId xmlns:p14="http://schemas.microsoft.com/office/powerpoint/2010/main" val="99236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72029102"/>
                    </a:ext>
                  </a:extLst>
                </a:gridCol>
                <a:gridCol w="1399033">
                  <a:extLst>
                    <a:ext uri="{9D8B030D-6E8A-4147-A177-3AD203B41FA5}">
                      <a16:colId xmlns:a16="http://schemas.microsoft.com/office/drawing/2014/main" val="194574907"/>
                    </a:ext>
                  </a:extLst>
                </a:gridCol>
                <a:gridCol w="329184">
                  <a:extLst>
                    <a:ext uri="{9D8B030D-6E8A-4147-A177-3AD203B41FA5}">
                      <a16:colId xmlns:a16="http://schemas.microsoft.com/office/drawing/2014/main" val="3502882974"/>
                    </a:ext>
                  </a:extLst>
                </a:gridCol>
                <a:gridCol w="329184">
                  <a:extLst>
                    <a:ext uri="{9D8B030D-6E8A-4147-A177-3AD203B41FA5}">
                      <a16:colId xmlns:a16="http://schemas.microsoft.com/office/drawing/2014/main" val="1726105583"/>
                    </a:ext>
                  </a:extLst>
                </a:gridCol>
                <a:gridCol w="329184">
                  <a:extLst>
                    <a:ext uri="{9D8B030D-6E8A-4147-A177-3AD203B41FA5}">
                      <a16:colId xmlns:a16="http://schemas.microsoft.com/office/drawing/2014/main" val="1582790558"/>
                    </a:ext>
                  </a:extLst>
                </a:gridCol>
                <a:gridCol w="329184">
                  <a:extLst>
                    <a:ext uri="{9D8B030D-6E8A-4147-A177-3AD203B41FA5}">
                      <a16:colId xmlns:a16="http://schemas.microsoft.com/office/drawing/2014/main" val="601033705"/>
                    </a:ext>
                  </a:extLst>
                </a:gridCol>
                <a:gridCol w="329184">
                  <a:extLst>
                    <a:ext uri="{9D8B030D-6E8A-4147-A177-3AD203B41FA5}">
                      <a16:colId xmlns:a16="http://schemas.microsoft.com/office/drawing/2014/main" val="2495494562"/>
                    </a:ext>
                  </a:extLst>
                </a:gridCol>
                <a:gridCol w="329184">
                  <a:extLst>
                    <a:ext uri="{9D8B030D-6E8A-4147-A177-3AD203B41FA5}">
                      <a16:colId xmlns:a16="http://schemas.microsoft.com/office/drawing/2014/main" val="2799939595"/>
                    </a:ext>
                  </a:extLst>
                </a:gridCol>
                <a:gridCol w="329184">
                  <a:extLst>
                    <a:ext uri="{9D8B030D-6E8A-4147-A177-3AD203B41FA5}">
                      <a16:colId xmlns:a16="http://schemas.microsoft.com/office/drawing/2014/main" val="317840941"/>
                    </a:ext>
                  </a:extLst>
                </a:gridCol>
                <a:gridCol w="329184">
                  <a:extLst>
                    <a:ext uri="{9D8B030D-6E8A-4147-A177-3AD203B41FA5}">
                      <a16:colId xmlns:a16="http://schemas.microsoft.com/office/drawing/2014/main" val="3005241577"/>
                    </a:ext>
                  </a:extLst>
                </a:gridCol>
                <a:gridCol w="329184">
                  <a:extLst>
                    <a:ext uri="{9D8B030D-6E8A-4147-A177-3AD203B41FA5}">
                      <a16:colId xmlns:a16="http://schemas.microsoft.com/office/drawing/2014/main" val="522249626"/>
                    </a:ext>
                  </a:extLst>
                </a:gridCol>
                <a:gridCol w="329184">
                  <a:extLst>
                    <a:ext uri="{9D8B030D-6E8A-4147-A177-3AD203B41FA5}">
                      <a16:colId xmlns:a16="http://schemas.microsoft.com/office/drawing/2014/main" val="2292409341"/>
                    </a:ext>
                  </a:extLst>
                </a:gridCol>
                <a:gridCol w="329184">
                  <a:extLst>
                    <a:ext uri="{9D8B030D-6E8A-4147-A177-3AD203B41FA5}">
                      <a16:colId xmlns:a16="http://schemas.microsoft.com/office/drawing/2014/main" val="2563276030"/>
                    </a:ext>
                  </a:extLst>
                </a:gridCol>
                <a:gridCol w="1399033">
                  <a:extLst>
                    <a:ext uri="{9D8B030D-6E8A-4147-A177-3AD203B41FA5}">
                      <a16:colId xmlns:a16="http://schemas.microsoft.com/office/drawing/2014/main" val="412802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25874511"/>
                  </a:ext>
                </a:extLst>
              </a:tr>
            </a:tbl>
          </a:graphicData>
        </a:graphic>
      </p:graphicFrame>
      <p:sp>
        <p:nvSpPr>
          <p:cNvPr id="4" name="Text Placeholder 3">
            <a:extLst>
              <a:ext uri="{FF2B5EF4-FFF2-40B4-BE49-F238E27FC236}">
                <a16:creationId xmlns:a16="http://schemas.microsoft.com/office/drawing/2014/main" id="{23219DE4-2C80-423E-B4FC-1D7D01CA7A5F}"/>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199702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2E3D-4638-4F20-9B36-C3039D54EC53}"/>
              </a:ext>
            </a:extLst>
          </p:cNvPr>
          <p:cNvSpPr>
            <a:spLocks noGrp="1"/>
          </p:cNvSpPr>
          <p:nvPr>
            <p:ph type="title"/>
          </p:nvPr>
        </p:nvSpPr>
        <p:spPr/>
        <p:txBody>
          <a:bodyPr/>
          <a:lstStyle/>
          <a:p>
            <a:r>
              <a:rPr lang="en-US"/>
              <a:t>Facebook Ads Costs Table (schoonmaakquiz) | Schoonmaak - 2 of 5</a:t>
            </a:r>
          </a:p>
        </p:txBody>
      </p:sp>
      <p:graphicFrame>
        <p:nvGraphicFramePr>
          <p:cNvPr id="5" name="Table Placeholder 4">
            <a:extLst>
              <a:ext uri="{FF2B5EF4-FFF2-40B4-BE49-F238E27FC236}">
                <a16:creationId xmlns:a16="http://schemas.microsoft.com/office/drawing/2014/main" id="{BA529495-7A62-47CD-B2D6-51AAFCF1F105}"/>
              </a:ext>
            </a:extLst>
          </p:cNvPr>
          <p:cNvGraphicFramePr>
            <a:graphicFrameLocks noGrp="1"/>
          </p:cNvGraphicFramePr>
          <p:nvPr>
            <p:ph type="tbl" sz="quarter" idx="13"/>
            <p:extLst>
              <p:ext uri="{D42A27DB-BD31-4B8C-83A1-F6EECF244321}">
                <p14:modId xmlns:p14="http://schemas.microsoft.com/office/powerpoint/2010/main" val="82607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436789714"/>
                    </a:ext>
                  </a:extLst>
                </a:gridCol>
                <a:gridCol w="1399033">
                  <a:extLst>
                    <a:ext uri="{9D8B030D-6E8A-4147-A177-3AD203B41FA5}">
                      <a16:colId xmlns:a16="http://schemas.microsoft.com/office/drawing/2014/main" val="1064827283"/>
                    </a:ext>
                  </a:extLst>
                </a:gridCol>
                <a:gridCol w="329184">
                  <a:extLst>
                    <a:ext uri="{9D8B030D-6E8A-4147-A177-3AD203B41FA5}">
                      <a16:colId xmlns:a16="http://schemas.microsoft.com/office/drawing/2014/main" val="473388598"/>
                    </a:ext>
                  </a:extLst>
                </a:gridCol>
                <a:gridCol w="329184">
                  <a:extLst>
                    <a:ext uri="{9D8B030D-6E8A-4147-A177-3AD203B41FA5}">
                      <a16:colId xmlns:a16="http://schemas.microsoft.com/office/drawing/2014/main" val="1807923115"/>
                    </a:ext>
                  </a:extLst>
                </a:gridCol>
                <a:gridCol w="329184">
                  <a:extLst>
                    <a:ext uri="{9D8B030D-6E8A-4147-A177-3AD203B41FA5}">
                      <a16:colId xmlns:a16="http://schemas.microsoft.com/office/drawing/2014/main" val="1230591505"/>
                    </a:ext>
                  </a:extLst>
                </a:gridCol>
                <a:gridCol w="329184">
                  <a:extLst>
                    <a:ext uri="{9D8B030D-6E8A-4147-A177-3AD203B41FA5}">
                      <a16:colId xmlns:a16="http://schemas.microsoft.com/office/drawing/2014/main" val="375652624"/>
                    </a:ext>
                  </a:extLst>
                </a:gridCol>
                <a:gridCol w="329184">
                  <a:extLst>
                    <a:ext uri="{9D8B030D-6E8A-4147-A177-3AD203B41FA5}">
                      <a16:colId xmlns:a16="http://schemas.microsoft.com/office/drawing/2014/main" val="2435956267"/>
                    </a:ext>
                  </a:extLst>
                </a:gridCol>
                <a:gridCol w="329184">
                  <a:extLst>
                    <a:ext uri="{9D8B030D-6E8A-4147-A177-3AD203B41FA5}">
                      <a16:colId xmlns:a16="http://schemas.microsoft.com/office/drawing/2014/main" val="2528350226"/>
                    </a:ext>
                  </a:extLst>
                </a:gridCol>
                <a:gridCol w="329184">
                  <a:extLst>
                    <a:ext uri="{9D8B030D-6E8A-4147-A177-3AD203B41FA5}">
                      <a16:colId xmlns:a16="http://schemas.microsoft.com/office/drawing/2014/main" val="807937992"/>
                    </a:ext>
                  </a:extLst>
                </a:gridCol>
                <a:gridCol w="329184">
                  <a:extLst>
                    <a:ext uri="{9D8B030D-6E8A-4147-A177-3AD203B41FA5}">
                      <a16:colId xmlns:a16="http://schemas.microsoft.com/office/drawing/2014/main" val="2584598123"/>
                    </a:ext>
                  </a:extLst>
                </a:gridCol>
                <a:gridCol w="329184">
                  <a:extLst>
                    <a:ext uri="{9D8B030D-6E8A-4147-A177-3AD203B41FA5}">
                      <a16:colId xmlns:a16="http://schemas.microsoft.com/office/drawing/2014/main" val="2831428657"/>
                    </a:ext>
                  </a:extLst>
                </a:gridCol>
                <a:gridCol w="329184">
                  <a:extLst>
                    <a:ext uri="{9D8B030D-6E8A-4147-A177-3AD203B41FA5}">
                      <a16:colId xmlns:a16="http://schemas.microsoft.com/office/drawing/2014/main" val="1010334953"/>
                    </a:ext>
                  </a:extLst>
                </a:gridCol>
                <a:gridCol w="329184">
                  <a:extLst>
                    <a:ext uri="{9D8B030D-6E8A-4147-A177-3AD203B41FA5}">
                      <a16:colId xmlns:a16="http://schemas.microsoft.com/office/drawing/2014/main" val="2208529482"/>
                    </a:ext>
                  </a:extLst>
                </a:gridCol>
                <a:gridCol w="1399033">
                  <a:extLst>
                    <a:ext uri="{9D8B030D-6E8A-4147-A177-3AD203B41FA5}">
                      <a16:colId xmlns:a16="http://schemas.microsoft.com/office/drawing/2014/main" val="387480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1050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Pensioen Schoonmaak - 2021-09-22 15:55:07</a:t>
                      </a:r>
                      <a:r>
                        <a:rPr kumimoji="0" lang="nl-NL"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8TqK9bUCRlaJE&amp;w=64&amp;h=64&amp;url=https%3A%2F%2Fscontent-iad3-2.xx.fbcdn.net%2Fv%2Ft45.1600-4%2F240338814_6250391183391_1904057142275819327_n.jpg%3Fccb%3D1-5%26_nc_ohc%3DBEb6oru-TmUAX9Bj_YM%26_nc_ht%3Dscontent-iad3-2.xx%26edm%3DAAwGEdEEAAAA%26oh%3Dc1a5a461d5a37e6af559d832e534fb64%26oe%3D617F4D2E&amp;cfs=1&amp;ext=emg0&amp;_nc_oe=6eef2&amp;_nc_sid=58080a&amp;ccb=3-5&amp;_nc_hash=AQGxzB5LKMDfQa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extLst>
                  <a:ext uri="{0D108BD9-81ED-4DB2-BD59-A6C34878D82A}">
                    <a16:rowId xmlns:a16="http://schemas.microsoft.com/office/drawing/2014/main" val="537079826"/>
                  </a:ext>
                </a:extLst>
              </a:tr>
            </a:tbl>
          </a:graphicData>
        </a:graphic>
      </p:graphicFrame>
      <p:sp>
        <p:nvSpPr>
          <p:cNvPr id="4" name="Text Placeholder 3">
            <a:extLst>
              <a:ext uri="{FF2B5EF4-FFF2-40B4-BE49-F238E27FC236}">
                <a16:creationId xmlns:a16="http://schemas.microsoft.com/office/drawing/2014/main" id="{2ECF3ACB-12A7-415B-84CB-ACEC8A72FAB4}"/>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47049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B7F7-A728-4D70-A6FB-4CCE8FFD8659}"/>
              </a:ext>
            </a:extLst>
          </p:cNvPr>
          <p:cNvSpPr>
            <a:spLocks noGrp="1"/>
          </p:cNvSpPr>
          <p:nvPr>
            <p:ph type="title"/>
          </p:nvPr>
        </p:nvSpPr>
        <p:spPr/>
        <p:txBody>
          <a:bodyPr/>
          <a:lstStyle/>
          <a:p>
            <a:r>
              <a:rPr lang="en-US"/>
              <a:t>Facebook Ads Costs Table (schoonmaakquiz) | Schoonmaak - 3 of 5</a:t>
            </a:r>
          </a:p>
        </p:txBody>
      </p:sp>
      <p:graphicFrame>
        <p:nvGraphicFramePr>
          <p:cNvPr id="5" name="Table Placeholder 4">
            <a:extLst>
              <a:ext uri="{FF2B5EF4-FFF2-40B4-BE49-F238E27FC236}">
                <a16:creationId xmlns:a16="http://schemas.microsoft.com/office/drawing/2014/main" id="{AD7389D7-75EC-4525-B8CF-DCE96BA262E9}"/>
              </a:ext>
            </a:extLst>
          </p:cNvPr>
          <p:cNvGraphicFramePr>
            <a:graphicFrameLocks noGrp="1"/>
          </p:cNvGraphicFramePr>
          <p:nvPr>
            <p:ph type="tbl" sz="quarter" idx="13"/>
            <p:extLst>
              <p:ext uri="{D42A27DB-BD31-4B8C-83A1-F6EECF244321}">
                <p14:modId xmlns:p14="http://schemas.microsoft.com/office/powerpoint/2010/main" val="218978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23084789"/>
                    </a:ext>
                  </a:extLst>
                </a:gridCol>
                <a:gridCol w="1399033">
                  <a:extLst>
                    <a:ext uri="{9D8B030D-6E8A-4147-A177-3AD203B41FA5}">
                      <a16:colId xmlns:a16="http://schemas.microsoft.com/office/drawing/2014/main" val="3133871312"/>
                    </a:ext>
                  </a:extLst>
                </a:gridCol>
                <a:gridCol w="329184">
                  <a:extLst>
                    <a:ext uri="{9D8B030D-6E8A-4147-A177-3AD203B41FA5}">
                      <a16:colId xmlns:a16="http://schemas.microsoft.com/office/drawing/2014/main" val="2459947033"/>
                    </a:ext>
                  </a:extLst>
                </a:gridCol>
                <a:gridCol w="329184">
                  <a:extLst>
                    <a:ext uri="{9D8B030D-6E8A-4147-A177-3AD203B41FA5}">
                      <a16:colId xmlns:a16="http://schemas.microsoft.com/office/drawing/2014/main" val="3439793117"/>
                    </a:ext>
                  </a:extLst>
                </a:gridCol>
                <a:gridCol w="329184">
                  <a:extLst>
                    <a:ext uri="{9D8B030D-6E8A-4147-A177-3AD203B41FA5}">
                      <a16:colId xmlns:a16="http://schemas.microsoft.com/office/drawing/2014/main" val="1984224740"/>
                    </a:ext>
                  </a:extLst>
                </a:gridCol>
                <a:gridCol w="329184">
                  <a:extLst>
                    <a:ext uri="{9D8B030D-6E8A-4147-A177-3AD203B41FA5}">
                      <a16:colId xmlns:a16="http://schemas.microsoft.com/office/drawing/2014/main" val="255599155"/>
                    </a:ext>
                  </a:extLst>
                </a:gridCol>
                <a:gridCol w="329184">
                  <a:extLst>
                    <a:ext uri="{9D8B030D-6E8A-4147-A177-3AD203B41FA5}">
                      <a16:colId xmlns:a16="http://schemas.microsoft.com/office/drawing/2014/main" val="230389017"/>
                    </a:ext>
                  </a:extLst>
                </a:gridCol>
                <a:gridCol w="329184">
                  <a:extLst>
                    <a:ext uri="{9D8B030D-6E8A-4147-A177-3AD203B41FA5}">
                      <a16:colId xmlns:a16="http://schemas.microsoft.com/office/drawing/2014/main" val="2929546435"/>
                    </a:ext>
                  </a:extLst>
                </a:gridCol>
                <a:gridCol w="329184">
                  <a:extLst>
                    <a:ext uri="{9D8B030D-6E8A-4147-A177-3AD203B41FA5}">
                      <a16:colId xmlns:a16="http://schemas.microsoft.com/office/drawing/2014/main" val="1206095049"/>
                    </a:ext>
                  </a:extLst>
                </a:gridCol>
                <a:gridCol w="329184">
                  <a:extLst>
                    <a:ext uri="{9D8B030D-6E8A-4147-A177-3AD203B41FA5}">
                      <a16:colId xmlns:a16="http://schemas.microsoft.com/office/drawing/2014/main" val="4173565667"/>
                    </a:ext>
                  </a:extLst>
                </a:gridCol>
                <a:gridCol w="329184">
                  <a:extLst>
                    <a:ext uri="{9D8B030D-6E8A-4147-A177-3AD203B41FA5}">
                      <a16:colId xmlns:a16="http://schemas.microsoft.com/office/drawing/2014/main" val="1806107904"/>
                    </a:ext>
                  </a:extLst>
                </a:gridCol>
                <a:gridCol w="329184">
                  <a:extLst>
                    <a:ext uri="{9D8B030D-6E8A-4147-A177-3AD203B41FA5}">
                      <a16:colId xmlns:a16="http://schemas.microsoft.com/office/drawing/2014/main" val="2867068970"/>
                    </a:ext>
                  </a:extLst>
                </a:gridCol>
                <a:gridCol w="329184">
                  <a:extLst>
                    <a:ext uri="{9D8B030D-6E8A-4147-A177-3AD203B41FA5}">
                      <a16:colId xmlns:a16="http://schemas.microsoft.com/office/drawing/2014/main" val="140009973"/>
                    </a:ext>
                  </a:extLst>
                </a:gridCol>
                <a:gridCol w="1399033">
                  <a:extLst>
                    <a:ext uri="{9D8B030D-6E8A-4147-A177-3AD203B41FA5}">
                      <a16:colId xmlns:a16="http://schemas.microsoft.com/office/drawing/2014/main" val="412949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209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Pensioen Schoonmaak - 2021-09-22 15:54:56</a:t>
                      </a:r>
                      <a:r>
                        <a:rPr kumimoji="0" lang="nl-NL"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8TqK9bUCRlaJE&amp;w=64&amp;h=64&amp;url=https%3A%2F%2Fscontent-iad3-2.xx.fbcdn.net%2Fv%2Ft45.1600-4%2F240338814_6250391183391_1904057142275819327_n.jpg%3Fccb%3D1-5%26_nc_ohc%3DBEb6oru-TmUAX9Bj_YM%26_nc_ht%3Dscontent-iad3-2.xx%26edm%3DAAwGEdEEAAAA%26oh%3Dc1a5a461d5a37e6af559d832e534fb64%26oe%3D617F4D2E&amp;cfs=1&amp;ext=emg0&amp;_nc_oe=6eef2&amp;_nc_sid=58080a&amp;ccb=3-5&amp;_nc_hash=AQGxzB5LKMDfQa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extLst>
                  <a:ext uri="{0D108BD9-81ED-4DB2-BD59-A6C34878D82A}">
                    <a16:rowId xmlns:a16="http://schemas.microsoft.com/office/drawing/2014/main" val="4084324264"/>
                  </a:ext>
                </a:extLst>
              </a:tr>
            </a:tbl>
          </a:graphicData>
        </a:graphic>
      </p:graphicFrame>
      <p:sp>
        <p:nvSpPr>
          <p:cNvPr id="4" name="Text Placeholder 3">
            <a:extLst>
              <a:ext uri="{FF2B5EF4-FFF2-40B4-BE49-F238E27FC236}">
                <a16:creationId xmlns:a16="http://schemas.microsoft.com/office/drawing/2014/main" id="{7D2FB197-B0B8-418E-BE03-89D8ADADD995}"/>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2996083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649C-5473-417A-8BD3-9863BCE3CF12}"/>
              </a:ext>
            </a:extLst>
          </p:cNvPr>
          <p:cNvSpPr>
            <a:spLocks noGrp="1"/>
          </p:cNvSpPr>
          <p:nvPr>
            <p:ph type="title"/>
          </p:nvPr>
        </p:nvSpPr>
        <p:spPr/>
        <p:txBody>
          <a:bodyPr/>
          <a:lstStyle/>
          <a:p>
            <a:r>
              <a:rPr lang="en-US"/>
              <a:t>Facebook Ads Costs Table (schoonmaakquiz) | Schoonmaak - 4 of 5</a:t>
            </a:r>
          </a:p>
        </p:txBody>
      </p:sp>
      <p:graphicFrame>
        <p:nvGraphicFramePr>
          <p:cNvPr id="5" name="Table Placeholder 4">
            <a:extLst>
              <a:ext uri="{FF2B5EF4-FFF2-40B4-BE49-F238E27FC236}">
                <a16:creationId xmlns:a16="http://schemas.microsoft.com/office/drawing/2014/main" id="{9AA7A5AB-A1EB-478C-BF3F-954941EB745B}"/>
              </a:ext>
            </a:extLst>
          </p:cNvPr>
          <p:cNvGraphicFramePr>
            <a:graphicFrameLocks noGrp="1"/>
          </p:cNvGraphicFramePr>
          <p:nvPr>
            <p:ph type="tbl" sz="quarter" idx="13"/>
            <p:extLst>
              <p:ext uri="{D42A27DB-BD31-4B8C-83A1-F6EECF244321}">
                <p14:modId xmlns:p14="http://schemas.microsoft.com/office/powerpoint/2010/main" val="231740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4279252"/>
                    </a:ext>
                  </a:extLst>
                </a:gridCol>
                <a:gridCol w="1399033">
                  <a:extLst>
                    <a:ext uri="{9D8B030D-6E8A-4147-A177-3AD203B41FA5}">
                      <a16:colId xmlns:a16="http://schemas.microsoft.com/office/drawing/2014/main" val="1848231945"/>
                    </a:ext>
                  </a:extLst>
                </a:gridCol>
                <a:gridCol w="329184">
                  <a:extLst>
                    <a:ext uri="{9D8B030D-6E8A-4147-A177-3AD203B41FA5}">
                      <a16:colId xmlns:a16="http://schemas.microsoft.com/office/drawing/2014/main" val="3663379576"/>
                    </a:ext>
                  </a:extLst>
                </a:gridCol>
                <a:gridCol w="329184">
                  <a:extLst>
                    <a:ext uri="{9D8B030D-6E8A-4147-A177-3AD203B41FA5}">
                      <a16:colId xmlns:a16="http://schemas.microsoft.com/office/drawing/2014/main" val="480089382"/>
                    </a:ext>
                  </a:extLst>
                </a:gridCol>
                <a:gridCol w="329184">
                  <a:extLst>
                    <a:ext uri="{9D8B030D-6E8A-4147-A177-3AD203B41FA5}">
                      <a16:colId xmlns:a16="http://schemas.microsoft.com/office/drawing/2014/main" val="3208680189"/>
                    </a:ext>
                  </a:extLst>
                </a:gridCol>
                <a:gridCol w="329184">
                  <a:extLst>
                    <a:ext uri="{9D8B030D-6E8A-4147-A177-3AD203B41FA5}">
                      <a16:colId xmlns:a16="http://schemas.microsoft.com/office/drawing/2014/main" val="1105175543"/>
                    </a:ext>
                  </a:extLst>
                </a:gridCol>
                <a:gridCol w="329184">
                  <a:extLst>
                    <a:ext uri="{9D8B030D-6E8A-4147-A177-3AD203B41FA5}">
                      <a16:colId xmlns:a16="http://schemas.microsoft.com/office/drawing/2014/main" val="3413991692"/>
                    </a:ext>
                  </a:extLst>
                </a:gridCol>
                <a:gridCol w="329184">
                  <a:extLst>
                    <a:ext uri="{9D8B030D-6E8A-4147-A177-3AD203B41FA5}">
                      <a16:colId xmlns:a16="http://schemas.microsoft.com/office/drawing/2014/main" val="1853802125"/>
                    </a:ext>
                  </a:extLst>
                </a:gridCol>
                <a:gridCol w="329184">
                  <a:extLst>
                    <a:ext uri="{9D8B030D-6E8A-4147-A177-3AD203B41FA5}">
                      <a16:colId xmlns:a16="http://schemas.microsoft.com/office/drawing/2014/main" val="610989029"/>
                    </a:ext>
                  </a:extLst>
                </a:gridCol>
                <a:gridCol w="329184">
                  <a:extLst>
                    <a:ext uri="{9D8B030D-6E8A-4147-A177-3AD203B41FA5}">
                      <a16:colId xmlns:a16="http://schemas.microsoft.com/office/drawing/2014/main" val="3943544725"/>
                    </a:ext>
                  </a:extLst>
                </a:gridCol>
                <a:gridCol w="329184">
                  <a:extLst>
                    <a:ext uri="{9D8B030D-6E8A-4147-A177-3AD203B41FA5}">
                      <a16:colId xmlns:a16="http://schemas.microsoft.com/office/drawing/2014/main" val="3976393032"/>
                    </a:ext>
                  </a:extLst>
                </a:gridCol>
                <a:gridCol w="329184">
                  <a:extLst>
                    <a:ext uri="{9D8B030D-6E8A-4147-A177-3AD203B41FA5}">
                      <a16:colId xmlns:a16="http://schemas.microsoft.com/office/drawing/2014/main" val="2378585204"/>
                    </a:ext>
                  </a:extLst>
                </a:gridCol>
                <a:gridCol w="329184">
                  <a:extLst>
                    <a:ext uri="{9D8B030D-6E8A-4147-A177-3AD203B41FA5}">
                      <a16:colId xmlns:a16="http://schemas.microsoft.com/office/drawing/2014/main" val="1536577229"/>
                    </a:ext>
                  </a:extLst>
                </a:gridCol>
                <a:gridCol w="1399033">
                  <a:extLst>
                    <a:ext uri="{9D8B030D-6E8A-4147-A177-3AD203B41FA5}">
                      <a16:colId xmlns:a16="http://schemas.microsoft.com/office/drawing/2014/main" val="370046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8497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Pensioen Schoonmaak - 2021-09-22 15:54:31</a:t>
                      </a:r>
                      <a:r>
                        <a:rPr kumimoji="0" lang="nl-NL"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TdgNVXU9f5zLj&amp;w=394&amp;h=394&amp;url=https%3A%2F%2Fwww.facebook.com%2Fads%2Fimage%2F%3Fd%3DAQID6M4mZ7mwQFDJJzft9iX-6LguaVoDN6rwzBCxpwwlEnWvClvhEtPm8n8_v2fMj0qBHsUUyj43vew6KSvkyrIWqH1JCgB8VlgnOMr68INOnUi920NtquYZAER-sDuUAyoopcSAgSQh0pSdTkwUYDh2&amp;cfs=1&amp;ext=emg0&amp;_nc_oe=6eef3&amp;_nc_sid=06c271&amp;ccb=3-5&amp;_nc_hash=AQEe8k-Ib4zyh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extLst>
                  <a:ext uri="{0D108BD9-81ED-4DB2-BD59-A6C34878D82A}">
                    <a16:rowId xmlns:a16="http://schemas.microsoft.com/office/drawing/2014/main" val="3881225625"/>
                  </a:ext>
                </a:extLst>
              </a:tr>
            </a:tbl>
          </a:graphicData>
        </a:graphic>
      </p:graphicFrame>
      <p:sp>
        <p:nvSpPr>
          <p:cNvPr id="4" name="Text Placeholder 3">
            <a:extLst>
              <a:ext uri="{FF2B5EF4-FFF2-40B4-BE49-F238E27FC236}">
                <a16:creationId xmlns:a16="http://schemas.microsoft.com/office/drawing/2014/main" id="{4F566280-C1B8-4D24-80FD-8F07E53625DE}"/>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83128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0FE8-0B33-46E4-AB1C-204771020ED2}"/>
              </a:ext>
            </a:extLst>
          </p:cNvPr>
          <p:cNvSpPr>
            <a:spLocks noGrp="1"/>
          </p:cNvSpPr>
          <p:nvPr>
            <p:ph type="title"/>
          </p:nvPr>
        </p:nvSpPr>
        <p:spPr/>
        <p:txBody>
          <a:bodyPr/>
          <a:lstStyle/>
          <a:p>
            <a:r>
              <a:rPr lang="en-US"/>
              <a:t>Facebook Ads Costs Table (schoonmaakquiz) | Schoonmaak - 5 of 5</a:t>
            </a:r>
          </a:p>
        </p:txBody>
      </p:sp>
      <p:graphicFrame>
        <p:nvGraphicFramePr>
          <p:cNvPr id="5" name="Table Placeholder 4">
            <a:extLst>
              <a:ext uri="{FF2B5EF4-FFF2-40B4-BE49-F238E27FC236}">
                <a16:creationId xmlns:a16="http://schemas.microsoft.com/office/drawing/2014/main" id="{AA828765-25DC-4BB3-8037-7455C5B0E424}"/>
              </a:ext>
            </a:extLst>
          </p:cNvPr>
          <p:cNvGraphicFramePr>
            <a:graphicFrameLocks noGrp="1"/>
          </p:cNvGraphicFramePr>
          <p:nvPr>
            <p:ph type="tbl" sz="quarter" idx="13"/>
            <p:extLst>
              <p:ext uri="{D42A27DB-BD31-4B8C-83A1-F6EECF244321}">
                <p14:modId xmlns:p14="http://schemas.microsoft.com/office/powerpoint/2010/main" val="389808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91049975"/>
                    </a:ext>
                  </a:extLst>
                </a:gridCol>
                <a:gridCol w="1399033">
                  <a:extLst>
                    <a:ext uri="{9D8B030D-6E8A-4147-A177-3AD203B41FA5}">
                      <a16:colId xmlns:a16="http://schemas.microsoft.com/office/drawing/2014/main" val="3907953983"/>
                    </a:ext>
                  </a:extLst>
                </a:gridCol>
                <a:gridCol w="329184">
                  <a:extLst>
                    <a:ext uri="{9D8B030D-6E8A-4147-A177-3AD203B41FA5}">
                      <a16:colId xmlns:a16="http://schemas.microsoft.com/office/drawing/2014/main" val="2539719567"/>
                    </a:ext>
                  </a:extLst>
                </a:gridCol>
                <a:gridCol w="329184">
                  <a:extLst>
                    <a:ext uri="{9D8B030D-6E8A-4147-A177-3AD203B41FA5}">
                      <a16:colId xmlns:a16="http://schemas.microsoft.com/office/drawing/2014/main" val="1180514423"/>
                    </a:ext>
                  </a:extLst>
                </a:gridCol>
                <a:gridCol w="329184">
                  <a:extLst>
                    <a:ext uri="{9D8B030D-6E8A-4147-A177-3AD203B41FA5}">
                      <a16:colId xmlns:a16="http://schemas.microsoft.com/office/drawing/2014/main" val="3010229674"/>
                    </a:ext>
                  </a:extLst>
                </a:gridCol>
                <a:gridCol w="329184">
                  <a:extLst>
                    <a:ext uri="{9D8B030D-6E8A-4147-A177-3AD203B41FA5}">
                      <a16:colId xmlns:a16="http://schemas.microsoft.com/office/drawing/2014/main" val="517734514"/>
                    </a:ext>
                  </a:extLst>
                </a:gridCol>
                <a:gridCol w="329184">
                  <a:extLst>
                    <a:ext uri="{9D8B030D-6E8A-4147-A177-3AD203B41FA5}">
                      <a16:colId xmlns:a16="http://schemas.microsoft.com/office/drawing/2014/main" val="1674545689"/>
                    </a:ext>
                  </a:extLst>
                </a:gridCol>
                <a:gridCol w="329184">
                  <a:extLst>
                    <a:ext uri="{9D8B030D-6E8A-4147-A177-3AD203B41FA5}">
                      <a16:colId xmlns:a16="http://schemas.microsoft.com/office/drawing/2014/main" val="3531537711"/>
                    </a:ext>
                  </a:extLst>
                </a:gridCol>
                <a:gridCol w="329184">
                  <a:extLst>
                    <a:ext uri="{9D8B030D-6E8A-4147-A177-3AD203B41FA5}">
                      <a16:colId xmlns:a16="http://schemas.microsoft.com/office/drawing/2014/main" val="3113000427"/>
                    </a:ext>
                  </a:extLst>
                </a:gridCol>
                <a:gridCol w="329184">
                  <a:extLst>
                    <a:ext uri="{9D8B030D-6E8A-4147-A177-3AD203B41FA5}">
                      <a16:colId xmlns:a16="http://schemas.microsoft.com/office/drawing/2014/main" val="2030671006"/>
                    </a:ext>
                  </a:extLst>
                </a:gridCol>
                <a:gridCol w="329184">
                  <a:extLst>
                    <a:ext uri="{9D8B030D-6E8A-4147-A177-3AD203B41FA5}">
                      <a16:colId xmlns:a16="http://schemas.microsoft.com/office/drawing/2014/main" val="3216159504"/>
                    </a:ext>
                  </a:extLst>
                </a:gridCol>
                <a:gridCol w="329184">
                  <a:extLst>
                    <a:ext uri="{9D8B030D-6E8A-4147-A177-3AD203B41FA5}">
                      <a16:colId xmlns:a16="http://schemas.microsoft.com/office/drawing/2014/main" val="515423429"/>
                    </a:ext>
                  </a:extLst>
                </a:gridCol>
                <a:gridCol w="329184">
                  <a:extLst>
                    <a:ext uri="{9D8B030D-6E8A-4147-A177-3AD203B41FA5}">
                      <a16:colId xmlns:a16="http://schemas.microsoft.com/office/drawing/2014/main" val="48358517"/>
                    </a:ext>
                  </a:extLst>
                </a:gridCol>
                <a:gridCol w="1399033">
                  <a:extLst>
                    <a:ext uri="{9D8B030D-6E8A-4147-A177-3AD203B41FA5}">
                      <a16:colId xmlns:a16="http://schemas.microsoft.com/office/drawing/2014/main" val="58890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6814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Pensioen Schoonmaak - 2021-09-22 15:54:10</a:t>
                      </a:r>
                      <a:r>
                        <a:rPr kumimoji="0" lang="nl-NL"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TdgNVXU9f5zLj&amp;w=394&amp;h=394&amp;url=https%3A%2F%2Fwww.facebook.com%2Fads%2Fimage%2F%3Fd%3DAQID6M4mZ7mwQFDJJzft9iX-6LguaVoDN6rwzBCxpwwlEnWvClvhEtPm8n8_v2fMj0qBHsUUyj43vew6KSvkyrIWqH1JCgB8VlgnOMr68INOnUi920NtquYZAER-sDuUAyoopcSAgSQh0pSdTkwUYDh2&amp;cfs=1&amp;ext=emg0&amp;_nc_oe=6eef3&amp;_nc_sid=06c271&amp;ccb=3-5&amp;_nc_hash=AQEe8k-Ib4zyhA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210923-SCHOONMAAKQUIZ-FB-MERKBEKENDHEID-NL-SCHOONMAAK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a:t>
                      </a:r>
                    </a:p>
                  </a:txBody>
                  <a:tcPr/>
                </a:tc>
                <a:extLst>
                  <a:ext uri="{0D108BD9-81ED-4DB2-BD59-A6C34878D82A}">
                    <a16:rowId xmlns:a16="http://schemas.microsoft.com/office/drawing/2014/main" val="893469626"/>
                  </a:ext>
                </a:extLst>
              </a:tr>
            </a:tbl>
          </a:graphicData>
        </a:graphic>
      </p:graphicFrame>
      <p:sp>
        <p:nvSpPr>
          <p:cNvPr id="4" name="Text Placeholder 3">
            <a:extLst>
              <a:ext uri="{FF2B5EF4-FFF2-40B4-BE49-F238E27FC236}">
                <a16:creationId xmlns:a16="http://schemas.microsoft.com/office/drawing/2014/main" id="{DF825C59-A5E5-41EC-ABD1-0C614D578685}"/>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3401616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B17B-730F-4CE9-8D4F-8F3CAAEB5366}"/>
              </a:ext>
            </a:extLst>
          </p:cNvPr>
          <p:cNvSpPr>
            <a:spLocks noGrp="1"/>
          </p:cNvSpPr>
          <p:nvPr>
            <p:ph type="title"/>
          </p:nvPr>
        </p:nvSpPr>
        <p:spPr/>
        <p:txBody>
          <a:bodyPr/>
          <a:lstStyle/>
          <a:p>
            <a:r>
              <a:rPr lang="en-US"/>
              <a:t>Facebook Ads Key Metrics Table (schoonmaakquiz) | Schoonmaak</a:t>
            </a:r>
          </a:p>
        </p:txBody>
      </p:sp>
      <p:graphicFrame>
        <p:nvGraphicFramePr>
          <p:cNvPr id="5" name="Table Placeholder 4">
            <a:extLst>
              <a:ext uri="{FF2B5EF4-FFF2-40B4-BE49-F238E27FC236}">
                <a16:creationId xmlns:a16="http://schemas.microsoft.com/office/drawing/2014/main" id="{939E2EA2-074F-4830-8174-40DCF606B787}"/>
              </a:ext>
            </a:extLst>
          </p:cNvPr>
          <p:cNvGraphicFramePr>
            <a:graphicFrameLocks noGrp="1"/>
          </p:cNvGraphicFramePr>
          <p:nvPr>
            <p:ph type="tbl" sz="quarter" idx="13"/>
            <p:extLst>
              <p:ext uri="{D42A27DB-BD31-4B8C-83A1-F6EECF244321}">
                <p14:modId xmlns:p14="http://schemas.microsoft.com/office/powerpoint/2010/main" val="3618270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433560"/>
                    </a:ext>
                  </a:extLst>
                </a:gridCol>
                <a:gridCol w="576072">
                  <a:extLst>
                    <a:ext uri="{9D8B030D-6E8A-4147-A177-3AD203B41FA5}">
                      <a16:colId xmlns:a16="http://schemas.microsoft.com/office/drawing/2014/main" val="2892901429"/>
                    </a:ext>
                  </a:extLst>
                </a:gridCol>
                <a:gridCol w="576072">
                  <a:extLst>
                    <a:ext uri="{9D8B030D-6E8A-4147-A177-3AD203B41FA5}">
                      <a16:colId xmlns:a16="http://schemas.microsoft.com/office/drawing/2014/main" val="1514409403"/>
                    </a:ext>
                  </a:extLst>
                </a:gridCol>
                <a:gridCol w="576072">
                  <a:extLst>
                    <a:ext uri="{9D8B030D-6E8A-4147-A177-3AD203B41FA5}">
                      <a16:colId xmlns:a16="http://schemas.microsoft.com/office/drawing/2014/main" val="1736762116"/>
                    </a:ext>
                  </a:extLst>
                </a:gridCol>
                <a:gridCol w="576072">
                  <a:extLst>
                    <a:ext uri="{9D8B030D-6E8A-4147-A177-3AD203B41FA5}">
                      <a16:colId xmlns:a16="http://schemas.microsoft.com/office/drawing/2014/main" val="2959114555"/>
                    </a:ext>
                  </a:extLst>
                </a:gridCol>
                <a:gridCol w="576072">
                  <a:extLst>
                    <a:ext uri="{9D8B030D-6E8A-4147-A177-3AD203B41FA5}">
                      <a16:colId xmlns:a16="http://schemas.microsoft.com/office/drawing/2014/main" val="1460518513"/>
                    </a:ext>
                  </a:extLst>
                </a:gridCol>
                <a:gridCol w="576072">
                  <a:extLst>
                    <a:ext uri="{9D8B030D-6E8A-4147-A177-3AD203B41FA5}">
                      <a16:colId xmlns:a16="http://schemas.microsoft.com/office/drawing/2014/main" val="4055150881"/>
                    </a:ext>
                  </a:extLst>
                </a:gridCol>
                <a:gridCol w="576072">
                  <a:extLst>
                    <a:ext uri="{9D8B030D-6E8A-4147-A177-3AD203B41FA5}">
                      <a16:colId xmlns:a16="http://schemas.microsoft.com/office/drawing/2014/main" val="702092404"/>
                    </a:ext>
                  </a:extLst>
                </a:gridCol>
                <a:gridCol w="576072">
                  <a:extLst>
                    <a:ext uri="{9D8B030D-6E8A-4147-A177-3AD203B41FA5}">
                      <a16:colId xmlns:a16="http://schemas.microsoft.com/office/drawing/2014/main" val="3976361206"/>
                    </a:ext>
                  </a:extLst>
                </a:gridCol>
                <a:gridCol w="576072">
                  <a:extLst>
                    <a:ext uri="{9D8B030D-6E8A-4147-A177-3AD203B41FA5}">
                      <a16:colId xmlns:a16="http://schemas.microsoft.com/office/drawing/2014/main" val="1151424253"/>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Total Spend</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CPC</a:t>
                      </a:r>
                    </a:p>
                  </a:txBody>
                  <a:tcPr/>
                </a:tc>
                <a:extLst>
                  <a:ext uri="{0D108BD9-81ED-4DB2-BD59-A6C34878D82A}">
                    <a16:rowId xmlns:a16="http://schemas.microsoft.com/office/drawing/2014/main" val="1511383442"/>
                  </a:ext>
                </a:extLst>
              </a:tr>
              <a:tr h="370840">
                <a:tc>
                  <a:txBody>
                    <a:bodyPr/>
                    <a:lstStyle/>
                    <a:p>
                      <a:r>
                        <a:rPr lang="en-US" sz="1000"/>
                        <a:t>Pensioen Schoonmaak</a:t>
                      </a:r>
                    </a:p>
                  </a:txBody>
                  <a:tcPr/>
                </a:tc>
                <a:tc>
                  <a:txBody>
                    <a:bodyPr/>
                    <a:lstStyle/>
                    <a:p>
                      <a:r>
                        <a:rPr lang="en-US" sz="1000"/>
                        <a:t>4</a:t>
                      </a:r>
                    </a:p>
                  </a:txBody>
                  <a:tcPr/>
                </a:tc>
                <a:tc>
                  <a:txBody>
                    <a:bodyPr/>
                    <a:lstStyle/>
                    <a:p>
                      <a:r>
                        <a:rPr lang="en-US" sz="1000"/>
                        <a:t>3000.00 EUR</a:t>
                      </a:r>
                    </a:p>
                  </a:txBody>
                  <a:tcPr/>
                </a:tc>
                <a:tc>
                  <a:txBody>
                    <a:bodyPr/>
                    <a:lstStyle/>
                    <a:p>
                      <a:r>
                        <a:rPr lang="en-US" sz="1000"/>
                        <a:t>61</a:t>
                      </a:r>
                    </a:p>
                  </a:txBody>
                  <a:tcPr/>
                </a:tc>
                <a:tc>
                  <a:txBody>
                    <a:bodyPr/>
                    <a:lstStyle/>
                    <a:p>
                      <a:r>
                        <a:rPr lang="en-US" sz="1000"/>
                        <a:t>2</a:t>
                      </a:r>
                    </a:p>
                  </a:txBody>
                  <a:tcPr/>
                </a:tc>
                <a:tc>
                  <a:txBody>
                    <a:bodyPr/>
                    <a:lstStyle/>
                    <a:p>
                      <a:r>
                        <a:rPr lang="en-US" sz="1000"/>
                        <a:t>1744</a:t>
                      </a:r>
                    </a:p>
                  </a:txBody>
                  <a:tcPr/>
                </a:tc>
                <a:tc>
                  <a:txBody>
                    <a:bodyPr/>
                    <a:lstStyle/>
                    <a:p>
                      <a:r>
                        <a:rPr lang="en-US" sz="1000"/>
                        <a:t>938861</a:t>
                      </a:r>
                    </a:p>
                  </a:txBody>
                  <a:tcPr/>
                </a:tc>
                <a:tc>
                  <a:txBody>
                    <a:bodyPr/>
                    <a:lstStyle/>
                    <a:p>
                      <a:r>
                        <a:rPr lang="en-US" sz="1000"/>
                        <a:t>115624.75</a:t>
                      </a:r>
                    </a:p>
                  </a:txBody>
                  <a:tcPr/>
                </a:tc>
                <a:tc>
                  <a:txBody>
                    <a:bodyPr/>
                    <a:lstStyle/>
                    <a:p>
                      <a:r>
                        <a:rPr lang="en-US" sz="1000"/>
                        <a:t>1.95</a:t>
                      </a:r>
                    </a:p>
                  </a:txBody>
                  <a:tcPr/>
                </a:tc>
                <a:tc>
                  <a:txBody>
                    <a:bodyPr/>
                    <a:lstStyle/>
                    <a:p>
                      <a:r>
                        <a:rPr lang="en-US" sz="1000"/>
                        <a:t>2.0813</a:t>
                      </a:r>
                    </a:p>
                  </a:txBody>
                  <a:tcPr/>
                </a:tc>
                <a:extLst>
                  <a:ext uri="{0D108BD9-81ED-4DB2-BD59-A6C34878D82A}">
                    <a16:rowId xmlns:a16="http://schemas.microsoft.com/office/drawing/2014/main" val="2191649963"/>
                  </a:ext>
                </a:extLst>
              </a:tr>
            </a:tbl>
          </a:graphicData>
        </a:graphic>
      </p:graphicFrame>
      <p:sp>
        <p:nvSpPr>
          <p:cNvPr id="4" name="Text Placeholder 3">
            <a:extLst>
              <a:ext uri="{FF2B5EF4-FFF2-40B4-BE49-F238E27FC236}">
                <a16:creationId xmlns:a16="http://schemas.microsoft.com/office/drawing/2014/main" id="{846B8A3C-F7A6-49C2-AB17-E504336E0ACA}"/>
              </a:ext>
            </a:extLst>
          </p:cNvPr>
          <p:cNvSpPr>
            <a:spLocks noGrp="1"/>
          </p:cNvSpPr>
          <p:nvPr>
            <p:ph type="body" sz="quarter" idx="14"/>
          </p:nvPr>
        </p:nvSpPr>
        <p:spPr/>
        <p:txBody>
          <a:bodyPr/>
          <a:lstStyle/>
          <a:p>
            <a:r>
              <a:rPr lang="en-US"/>
              <a:t>01.01.2021 - 21.10.2021</a:t>
            </a:r>
          </a:p>
        </p:txBody>
      </p:sp>
    </p:spTree>
    <p:extLst>
      <p:ext uri="{BB962C8B-B14F-4D97-AF65-F5344CB8AC3E}">
        <p14:creationId xmlns:p14="http://schemas.microsoft.com/office/powerpoint/2010/main" val="40852369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1508</Words>
  <Application>Microsoft Office PowerPoint</Application>
  <PresentationFormat>On-screen Show (4:3)</PresentationFormat>
  <Paragraphs>323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Pensioen schoonmaakquiz</vt:lpstr>
      <vt:lpstr>Facebook Ads Performance Table (schoonmaakquiz) | Schoonmaak - 1 of 5</vt:lpstr>
      <vt:lpstr>Facebook Ads Performance Table (schoonmaakquiz) | Schoonmaak - 2 of 5</vt:lpstr>
      <vt:lpstr>Facebook Ads Performance Table (schoonmaakquiz) | Schoonmaak - 3 of 5</vt:lpstr>
      <vt:lpstr>Facebook Ads Performance Table (schoonmaakquiz) | Schoonmaak - 4 of 5</vt:lpstr>
      <vt:lpstr>Facebook Ads Performance Table (schoonmaakquiz) | Schoonmaak - 5 of 5</vt:lpstr>
      <vt:lpstr>Facebook Ads Costs Table (schoonmaakquiz) | Schoonmaak - 1 of 5</vt:lpstr>
      <vt:lpstr>Facebook Ads Costs Table (schoonmaakquiz) | Schoonmaak - 2 of 5</vt:lpstr>
      <vt:lpstr>Facebook Ads Costs Table (schoonmaakquiz) | Schoonmaak - 3 of 5</vt:lpstr>
      <vt:lpstr>Facebook Ads Costs Table (schoonmaakquiz) | Schoonmaak - 4 of 5</vt:lpstr>
      <vt:lpstr>Facebook Ads Costs Table (schoonmaakquiz) | Schoonmaak - 5 of 5</vt:lpstr>
      <vt:lpstr>Facebook Ads Key Metrics Table (schoonmaakquiz) | Schoonmaak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Pensioen schoonmaakquiz</dc:title>
  <dc:creator>Frederik Peiniger</dc:creator>
  <cp:lastModifiedBy>Frederik Peiniger</cp:lastModifiedBy>
  <cp:revision>1</cp:revision>
  <dcterms:created xsi:type="dcterms:W3CDTF">2021-10-28T12:20:17Z</dcterms:created>
  <dcterms:modified xsi:type="dcterms:W3CDTF">2021-10-28T12:20:40Z</dcterms:modified>
</cp:coreProperties>
</file>