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B17BA-C803-4DC4-9900-3D96FD718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The Given Right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F30BCB-7F50-4F40-9AD4-D1A0B6007C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5747746"/>
              </p:ext>
            </p:extLst>
          </p:nvPr>
        </p:nvGraphicFramePr>
        <p:xfrm>
          <a:off x="457200" y="1731963"/>
          <a:ext cx="8147304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773560012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45977074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689329295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951191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60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- 2022-06-30 17:17:39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 Extra Golden, Golden Hour 🦌
Barebone 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https://quintly-image-storage.s3.amazonaws.com/7916c2fc29b8064e162d1a01bfe625d7/c8b4c56f87e0c597b79b570965f7cbcb.jpg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Barebone Outdoors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42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- 2022-06-30 17:17:34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 Extra Golden, Golden Hour 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290702008_142565441768507_7296741529612808893_n.jpg?_nc_cat=111&amp;ccb=1-7&amp;_nc_sid=8ae9d6&amp;_nc_ohc=4QFhQr_W-xsAX9iTmeL&amp;_nc_ht=scontent-iad3-1.cdninstagram.com&amp;edm=AL-3X8kEAAAA&amp;oh=00_AT_bJwg4B6NiqA-6RjPRROXFX2PcxH8yMExbJQ_RcvapoQ&amp;oe=62D18189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Barebone Outdoors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114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CF7C8-DC16-42E0-861D-0F9AE948B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920855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2EC1C-8E84-43A4-AE48-DFC31496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The Given Right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20FD42-06AA-4D78-A76B-D031AB81AC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170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154528837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43353760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206722075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194447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21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- 2022-06-28 18:10:18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Tonight is the night! A new season starts on The Sportsman Channel at 8:30 EST.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https://quintly-image-storage.s3.amazonaws.com/7916c2fc29b8064e162d1a01bfe625d7/7c617b7ba9fe8b035339c1fc6818d601.jpg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Sig Sauer, Bone Collector, Barebone Outdoors, Big &amp; J, Cresent Tools, Element Outdoors, Dryshod Footwear, Reveal, hornady, Insights, Fission Cycles, Polaris, Realtree , Trophy Treestands, Victory Archery, Thorn Broadhead, Xpedition Archery, CVA, Swagger Bipods, PFC Outdoors, Lethal, Texas Trophy Hunters, Scrapfix, Small Town Hunting, Titan Blinds, Retay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545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- 2022-06-28 18:08:42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Tonight is the night! A new season starts on The Sportsman Channel at 8:30 EST.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15.5256-10/290553141_722686668995048_1311734791060538360_n.jpg?stp=dst-jpg_p168x128&amp;_nc_cat=100&amp;ccb=1-7&amp;_nc_sid=08861d&amp;_nc_ohc=EQhAmAcchrUAX-InKLs&amp;_nc_ht=scontent-iad3-2.xx&amp;edm=AGz5Y0wEAAAA&amp;oh=00_AT_Yjakjzm1oeL5HS8W1jazQk0DWNPXq6GxAaqZANnSB4Q&amp;oe=62D2663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Sig Sauer, Bone Collector, Barebone Outdoors, Big &amp; J, Cresent Tools, Element Outdoors, Dryshod Footwear, Reveal, hornady, Insights, Fission Cycles, Polaris, Realtree , Trophy Treestands, Victory Archery, Thorn Broadhead, Xpedition Archery, CVA, Swagger Bipods, PFC Outdoors, Lethal, Texas Trophy Hunters, Scrapfix, Small Town Hunting, Titan Blinds, Retay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89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71B82-EC37-40C5-AB18-E6BAD4B122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1386708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0A70B-9E08-4685-8A97-959888A79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The Given Right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C62216-3E18-41AF-8C27-F1DC1FD859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5043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579107617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70065598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557600439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207178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22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- 2022-06-28 17:53:09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Tonight is the night!! An all new season begins.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video-iad3-1.cdninstagram.com/v/t50.33967-16/290608657_1455153981574631_6929548749258513227_n.mp4?_nc_cat=108&amp;vs=389035239959386_3055631862&amp;_nc_vs=HBksFQAYJEdCRldVaEhuVFNwd2RDc0ZBRXRiVG9YZnN5cGdicV9FQUFBRhUAAsgBABUAGCRHR1BYVWhFSkJvUEs3VmdHQU1Kb04zOHAzdzVyYnFfRUFBQUYVAgLIAQAoABgAGwGIB3VzZV9vaWwBMRUAACbY7%2BacgKDmPxUCKAJDMywXQD1H752yLQ4YEmRhc2hfYmFzZWxpbmVfMV92MREAdQAA&amp;ccb=1-7&amp;_nc_sid=59939d&amp;efg=eyJ2ZW5jb2RlX3RhZyI6InZ0c192b2RfdXJsZ2VuLjcyMC5jbGlwcyJ9&amp;_nc_ohc=dnwHuBB35TwAX-AI2I5&amp;_nc_ht=video-iad3-1.cdninstagram.com&amp;edm=AL-3X8kEAAAA&amp;oh=00_AT9XcQX38NeYO01EmHblWzpumQJ9Syz7d-7VGWDHWsU8cw&amp;oe=62CE05CC&amp;_nc_rid=517728e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Sig Sauer, Bone Collector, Barebone Outdoors, Big &amp; J, Cresent Tools, Element Outdoors, Dryshod Footwear, Reveal, hornady, Insights, Fission Cycles, Polaris, Realtree , Trophy Treestands, Victory Archery, Thorn Broadhead, Xpedition Archery, CVA, Swagger Bipods, PFC Outdoors, Lethal, Texas Trophy Hunters, Scrapfix, Small Town Hunting, Titan Blinds, Retay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471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1E0EF-7555-4364-9BB1-ABC2D4AFE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680563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0141B-00C1-4686-8A0E-E9E616DFA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The Given Right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937289-3F2E-444A-AF74-3417C54D39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7434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018430467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61550619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930052339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772370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46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- 2022-06-28 14:55:19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 is ready for tonight⁉️ 
8:30 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https://quintly-image-storage.s3.amazonaws.com/7916c2fc29b8064e162d1a01bfe625d7/135a77e71ff65ab8d5dc2e3203a70361.jpg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Sig Sauer, Bone Collector, Barebone Outdoors, Big &amp; J, Cresent Tools, Element Outdoors, Dryshod Footwear, Reveal, hornady, Insights, Fission Cycles, Polaris, Realtree , Trophy Treestands, Victory Archery, Thorn Broadhead, Xpedition Archery, CVA, Swagger Bipods, PFC Outdoors, Lethal, Texas Trophy Hunters, Scrapfix, Small Town Hunting, Titan Blinds, Retay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679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- 2022-06-28 14:55:13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 is ready for tonight⁉️ 
8:30 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290576959_750062272696250_2968636302338546794_n.jpg?_nc_cat=106&amp;ccb=1-7&amp;_nc_sid=8ae9d6&amp;_nc_ohc=yPrCO2qGHrEAX8uHuYG&amp;_nc_ht=scontent-iad3-1.cdninstagram.com&amp;edm=AL-3X8kEAAAA&amp;oh=00_AT--1Kv7ijo2DjAMRMTnLR3ya4BHzqNmT4H6Chq46f418g&amp;oe=62D2CF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Sig Sauer, Bone Collector, Barebone Outdoors, Big &amp; J, Cresent Tools, Element Outdoors, Dryshod Footwear, Reveal, hornady, Insights, Fission Cycles, Polaris, Realtree , Trophy Treestands, Victory Archery, Thorn Broadhead, Xpedition Archery, CVA, Swagger Bipods, PFC Outdoors, Lethal, Texas Trophy Hunters, Scrapfix, Small Town Hunting, Titan Blinds, Retay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050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F5099-6A52-4C69-8E47-A02805450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246418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FE20-1D52-4BE3-9EA7-0B813523C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The Given Right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CBA2C8-0F6A-4332-975B-AD7E93E2D8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1176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820270478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84164131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434486245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919948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41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- 2022-06-27 20:30:30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shows tomorrow night Tuesday 8:30 Eastern on The Sportsman Channel.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https://quintly-image-storage.s3.amazonaws.com/7916c2fc29b8064e162d1a01bfe625d7/298f015cff7a4ab0e9c47d4b777c83d3.jpg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Sig Sauer, Bone Collector, Barebone Outdoors, Big &amp; J, Cresent Tools, Element Outdoors, Dryshod Footwear, Reveal, hornady, Insights, Fission Cycles, Polaris, Realtree , Trophy Treestands, Victory Archery, Thorn Broadhead, Xpedition Archery, CVA, Swagger Bipods, PFC Outdoors, Lethal, Texas Trophy Hunters, Scrapfix, Small Town Hunting, Titan Blinds, Retay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145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- 2022-06-27 20:29:58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shows tomorrow night Tuesday 8:30 Eastern on The Sportsman Channel.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290723535_396008879221037_4129712810239030879_n.jpg?stp=dst-jpg_p160x160&amp;_nc_cat=110&amp;ccb=1-7&amp;_nc_sid=08861d&amp;_nc_ohc=tnDVqeVZ6uwAX9EC6jt&amp;_nc_ht=scontent-iad3-1.xx&amp;edm=AGz5Y0wEAAAA&amp;oh=00_AT-WxEZ-VDL26rXSrfJJzBF1oWDP0-fboQPK89b0Rpwglg&amp;oe=62D3237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Sig Sauer, Bone Collector, Barebone Outdoors, Big &amp; J, Cresent Tools, Element Outdoors, Dryshod Footwear, Reveal, hornady, Insights, Fission Cycles, Polaris, Realtree , Trophy Treestands, Victory Archery, Thorn Broadhead, Xpedition Archery, CVA, Swagger Bipods, PFC Outdoors, Lethal, Texas Trophy Hunters, Scrapfix, Small Town Hunting, Titan Blinds, Retay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5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289EA-3E2B-43D8-9375-5656ED363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324644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579CB-345F-49B9-9A2C-24117DE1F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The Given Right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D19CC2-F3C1-4696-80BD-C10D362F88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9820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291676903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48734475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700420019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390001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595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- 2022-06-27 18:00:29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 ALL NEW season of TGR starts TOMORROW NIGHT at 8:30 pm EST on The Sportsman Channel. Here is a sneak peak at what's to come!
tactacam txtrophyhntr thornbroadheads titanhuntingblinds trophytreestands xpeditionarchery sportsmanchannel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video-iad3-1.cdninstagram.com/v/t50.2886-16/290370968_355808470028859_5724479766387178251_n.mp4?_nc_cat=103&amp;vs=17946494068922500_446188807&amp;_nc_vs=HBksFQAYJEdKaTFUaEU3MG5ZZG0wTUJBQXM3YTVjRWNIRlBia1lMQUFBRhUAAsgBABUAGCRHSVBCVkJGSVA2eldCUVVDQUJPRWViZ2QyVjFnYmtZTEFBQUYVAgLIAQAoABgAGwGIB3VzZV9vaWwBMRUAACa6pPb9xvXYPxUCKAJDMywXQEgMzMzMzM0YEmRhc2hfYmFzZWxpbmVfMl92MREAdeoHAA%3D%3D&amp;ccb=1-7&amp;_nc_sid=59939d&amp;efg=eyJ2ZW5jb2RlX3RhZyI6InZ0c192b2RfdXJsZ2VuLjEyODAuZmVlZCJ9&amp;_nc_ohc=aU5uNrQfzKAAX9Ts6U-&amp;_nc_ht=video-iad3-1.cdninstagram.com&amp;edm=AL-3X8kEAAAA&amp;oh=00_AT8mPsbRytlyN4sa3m6BZw_bna-X90HaZgaM-LyGrbo1Bg&amp;oe=62CDE360&amp;_nc_rid=b33603fb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Sig Sauer, Bone Collector, Barebone Outdoors, Big &amp; J, Cresent Tools, Element Outdoors, Dryshod Footwear, Reveal, hornady, Insights, Fission Cycles, Polaris, Realtree , Trophy Treestands, Victory Archery, Thorn Broadhead, Xpedition Archery, CVA, Swagger Bipods, PFC Outdoors, Lethal, Texas Trophy Hunters, Scrapfix, Small Town Hunting, Titan Blinds, Retay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120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245D1-55F5-460E-9D1B-1843704160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45827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BEB88-0F51-4908-BF7C-57ABA9F33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The Given Right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6E3E30-9C52-4A01-B812-283F428706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5823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285402385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81970346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441306724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608258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05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- 2022-06-27 18:00:02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 ALL NEW season of TGR starts TOMORROW NIGHT at 8:30 pm EST on The Sportsman Channel. Here is a sneak peak at what's to come!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https://quintly-image-storage.s3.amazonaws.com/7916c2fc29b8064e162d1a01bfe625d7/c361fcb7724e11d23b1acfe8e007814d.jpg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Sig Sauer, Bone Collector, Barebone Outdoors, Big &amp; J, Cresent Tools, Element Outdoors, Dryshod Footwear, Reveal, hornady, Insights, Fission Cycles, Polaris, Realtree , Trophy Treestands, Victory Archery, Thorn Broadhead, Xpedition Archery, CVA, Swagger Bipods, PFC Outdoors, Lethal, Texas Trophy Hunters, Scrapfix, Small Town Hunting, Titan Blinds, Retay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1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- 2022-06-27 17:27:37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 ALL NEW season of TGR starts TOMORROW NIGHT at 8:30 pm EST on The Sportsman Channel. Here is a sneak peak at what's to come!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15.5256-10/289174699_1036853760551849_6691564850481784950_n.jpg?stp=dst-jpg_p168x128&amp;_nc_cat=104&amp;ccb=1-7&amp;_nc_sid=08861d&amp;_nc_ohc=FxzM19kJKzkAX-8hlUY&amp;_nc_ht=scontent-iad3-2.xx&amp;edm=AGz5Y0wEAAAA&amp;oh=00_AT98s_Ho8NtO_AKq5Z6ElUf89OtUySMKXhVm0tSYcsuzPw&amp;oe=62D2018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Sig Sauer, Bone Collector, Barebone Outdoors, Big &amp; J, Cresent Tools, Element Outdoors, Dryshod Footwear, Reveal, hornady, Insights, Fission Cycles, Polaris, Realtree , Trophy Treestands, Victory Archery, Thorn Broadhead, Xpedition Archery, CVA, Swagger Bipods, PFC Outdoors, Lethal, Texas Trophy Hunters, Scrapfix, Small Town Hunting, Titan Blinds, Retay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867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41187-F126-4D61-B6B1-197A8F3787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917920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93358-758F-4A44-8C44-1B766168A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The Given Right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433BB4-0434-4563-8F92-0919FB5A9B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5441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712478416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24634994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88491576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10899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28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- 2022-06-20 19:35:53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Some things just never get old 🦌 😳
CVA Realtree Tactacam Polaris Off Road Insights Outdoors Lethal Products Barebone 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https://quintly-image-storage.s3.amazonaws.com/7916c2fc29b8064e162d1a01bfe625d7/bbedd1ade76d65a78f66ddaff91117e7.jpg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Barebone Outdoors, Insights, Polaris, Realtree , CVA, Lethal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60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- 2022-06-20 19:35:47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Some things just never get old 🦌 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289419995_3307432202915310_4499857100883432975_n.jpg?_nc_cat=111&amp;ccb=1-7&amp;_nc_sid=8ae9d6&amp;_nc_ohc=rS-YwoZ-Nb8AX__a7JT&amp;_nc_ht=scontent-iad3-1.cdninstagram.com&amp;edm=AL-3X8kEAAAA&amp;oh=00_AT9zJq99KJHHY_gkz8P1lWgfrRUOI-KpIPKGPn8qYa0NUA&amp;oe=62D2BB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Barebone Outdoors, Insights, Polaris, Realtree , CVA, Lethal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165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5BC3B-5BC6-4F18-90F6-2D3C06295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1553165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3AF65-EC2B-4608-911D-AFB165234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The Given Right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0EDFDF-B41A-43EB-B1AD-0680034530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2098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463707361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53999977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905168280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885010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03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- 2022-06-17 14:47:52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Working the Night Shift 🔦
Barebone Outdoors Polaris Off Road CVA Tactacam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https://quintly-image-storage.s3.amazonaws.com/7916c2fc29b8064e162d1a01bfe625d7/40a59967a7726fdeb054c5585e8804d9.jpg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Barebone Outdoors, Polaris, CVA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20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- 2022-06-17 14:47:48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Working the Night Shift 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288428756_418384983492568_2435935240376050349_n.jpg?_nc_cat=101&amp;ccb=1-7&amp;_nc_sid=8ae9d6&amp;_nc_ohc=8_j6UcZP1-oAX_CHwi_&amp;_nc_ht=scontent-iad3-1.cdninstagram.com&amp;edm=AL-3X8kEAAAA&amp;oh=00_AT-ZKVQvbU3o00FvZlpkn2pGtxBwtN4bDaOI979DfspdtA&amp;oe=62D219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Barebone Outdoors, Polaris, CVA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170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4F327-28BB-4BD7-9636-816CAEABA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1371582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75199-3F96-4984-AD02-EAF2E1E37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The Given Right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DD271A-E15C-42FD-BE7B-5B5B5013E1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573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28376126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1422592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605658169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837250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2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- 2022-06-01 10:17:22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PUBLIC. LAND. GIANT. 
Can't wait to share this story with you! 
Barebone Outdoors Swagger Bipods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https://quintly-image-storage.s3.amazonaws.com/7916c2fc29b8064e162d1a01bfe625d7/8943a735bb5503ded7b527377b98ad82.jpg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Barebone Outdoors, Swagger Bipods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03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- 2022-06-01 10:09:40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PUBLIC. LAND. GIANT. 
Can't wait to share this story with you! 
Barebone Outdoors Swagger Bipods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15.5256-10/281299616_378436830930298_2161181155667224857_n.jpg?stp=dst-jpg_p160x160&amp;_nc_cat=104&amp;ccb=1-7&amp;_nc_sid=08861d&amp;_nc_ohc=5ABCcPvCdn8AX_B9IaF&amp;_nc_ht=scontent-atl3-1.xx&amp;edm=AGz5Y0wEAAAA&amp;oh=00_AT-kLYFD8sW4O6sJoUE2RB8-J-knmS7PJrqx-cPj-d0m0A&amp;oe=62D0D54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Barebone Outdoors, Swagger Bipods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237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- 2022-06-01 10:07:50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PUBLIC. LAND. GIANT. 
Can’t wait to share this story with you.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Barebone Outdoors, Swagger Bipods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769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0EDF1-6E5A-48C6-AAB1-11B76CCF2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5176603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1948</Words>
  <Application>Microsoft Office PowerPoint</Application>
  <PresentationFormat>On-screen Show (4:3)</PresentationFormat>
  <Paragraphs>136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Overall All Taggable Posts Table | The Given Right - 1 of 10</vt:lpstr>
      <vt:lpstr>Overall All Taggable Posts Table | The Given Right - 2 of 10</vt:lpstr>
      <vt:lpstr>Overall All Taggable Posts Table | The Given Right - 3 of 10</vt:lpstr>
      <vt:lpstr>Overall All Taggable Posts Table | The Given Right - 4 of 10</vt:lpstr>
      <vt:lpstr>Overall All Taggable Posts Table | The Given Right - 5 of 10</vt:lpstr>
      <vt:lpstr>Overall All Taggable Posts Table | The Given Right - 6 of 10</vt:lpstr>
      <vt:lpstr>Overall All Taggable Posts Table | The Given Right - 7 of 10</vt:lpstr>
      <vt:lpstr>Overall All Taggable Posts Table | The Given Right - 8 of 10</vt:lpstr>
      <vt:lpstr>Overall All Taggable Posts Table | The Given Right - 9 of 10</vt:lpstr>
      <vt:lpstr>Overall All Taggable Posts Table | The Given Right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Taggable Posts Table | The Given Right - 1 of 10</dc:title>
  <dc:creator>Administrator</dc:creator>
  <cp:lastModifiedBy>Administrator</cp:lastModifiedBy>
  <cp:revision>1</cp:revision>
  <dcterms:created xsi:type="dcterms:W3CDTF">2022-07-12T17:30:17Z</dcterms:created>
  <dcterms:modified xsi:type="dcterms:W3CDTF">2022-07-12T17:30:56Z</dcterms:modified>
</cp:coreProperties>
</file>