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B7AB-8F55-40C4-A687-F0DCDDED19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Template - Texas Trophy Hunters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2988A-C58A-4AF1-9C36-3677C92056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815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DC6B2-6946-4527-AC71-4D63D2543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95526-E9D2-467F-BC7A-CDDD38765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14229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83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435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118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7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917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729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199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66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33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48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86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17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42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726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80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91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951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37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- 2022-03-31 21:03:14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 us know in the comments below!
Texas Trophy Hunters Association 
Small Town Hunting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Texas Trophy Hunters, Small Town Hunting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412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2F60D-D38A-49DF-A9EE-7CC914B42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9852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C7891-5C15-4E71-9D54-5C692A5A9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E00F5-40BD-4BC5-8AFA-614A7619F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37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04657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438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719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17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331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97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931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828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57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60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87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696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51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56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112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42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777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83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2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- 2022-03-29 12:27:20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response to some of the comments on our last post…which do you prefer? We choose BOTH‼️
Texas Trophy Hunters Association Trophy Treestands Titan Hunting Blinds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Trophy Treestands, Texas Trophy Hunters, Titan Blinds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04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3823-1795-46DB-8B34-DDB419C81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60730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089C-DCC6-49C0-B20F-3EEAC9C5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5F882-64B1-46FE-9CA3-7E9261EF6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774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04258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3759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832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927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24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80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765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97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54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003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09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68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89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55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21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95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35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120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0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- 2022-03-28 13:58:56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see some trail cam pics! 
Reveal by Tactacam Texas Trophy Hunters Association ScrapeFix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Tactacam, Reveal, Texas Trophy Hunters, Scrapfix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5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- 2022-03-24 11:00:43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often do you?
Texas Trophy Hunters Association Crescent Tools Protection First Class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Sig Sauer, Cresent Tools, PFC Outdoors,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22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ABD51-DE79-4A0E-9D45-2F9BC31B4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2724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7BE6-2159-4957-A0D6-58D38E6B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1D7F8-3E06-4D4E-AA5E-D24A8547F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427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84647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522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903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081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246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41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342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38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20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93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49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335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39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66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42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4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72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828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8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- 2022-03-14 11:30:08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are you using this Spring? 🦃 
#cantstoptheflop 
Texas Trophy Hunters Association Michael Waddell's 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02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48E85-5645-48D6-9268-D02CE2FB7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4199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00576-934C-4E33-AA95-F5D4575B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A99C9-B787-49A0-A07D-E6CC917B2C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176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70619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9676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15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721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790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077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63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63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350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108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43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- 2022-03-31 21:03:10</a:t>
                      </a:r>
                      <a:r>
                        <a:rPr lang="en-US" sz="1000"/>
                        <a:t>
 Let us know in the comments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Texas Trophy Hunters, Small Town Hunting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0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- 2022-03-29 12:27:15</a:t>
                      </a:r>
                      <a:r>
                        <a:rPr lang="en-US" sz="1000"/>
                        <a:t>
 In response to some of the comments on our last post…which do you prefer? We choose BOTH‼️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Trophy Treestands, Texas Trophy Hunters, Titan Blinds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60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- 2022-03-24 11:00:46</a:t>
                      </a:r>
                      <a:r>
                        <a:rPr lang="en-US" sz="1000"/>
                        <a:t>
 How often do you clean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Sig Sauer, Cresent Tools, PFC Outdoors,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6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- 2022-03-14 11:30:04</a:t>
                      </a:r>
                      <a:r>
                        <a:rPr lang="en-US" sz="1000"/>
                        <a:t>
 What are you using this Spring? 🦃 
#cantstoptheflop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Bone Collector,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47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965E0-F68B-4835-83F4-8F76CF3BD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51970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494</Words>
  <Application>Microsoft Office PowerPoint</Application>
  <PresentationFormat>On-screen Show (4:3)</PresentationFormat>
  <Paragraphs>229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Dashboard Template - Texas Trophy Hunters</vt:lpstr>
      <vt:lpstr>Facebook Original Own Posts Table | All profiles - 1 of 4</vt:lpstr>
      <vt:lpstr>Facebook Original Own Posts Table | All profiles - 2 of 4</vt:lpstr>
      <vt:lpstr>Facebook Original Own Posts Table | All profiles - 3 of 4</vt:lpstr>
      <vt:lpstr>Facebook Original Own Posts Table | All profiles - 4 of 4</vt:lpstr>
      <vt:lpstr>Instagram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Template - Texas Trophy Hunters</dc:title>
  <dc:creator>Administrator</dc:creator>
  <cp:lastModifiedBy>Administrator</cp:lastModifiedBy>
  <cp:revision>1</cp:revision>
  <dcterms:created xsi:type="dcterms:W3CDTF">2022-05-26T11:43:46Z</dcterms:created>
  <dcterms:modified xsi:type="dcterms:W3CDTF">2022-05-26T11:44:02Z</dcterms:modified>
</cp:coreProperties>
</file>