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8"/>
      <p:bold r:id="rId9"/>
      <p:italic r:id="rId10"/>
      <p:boldItalic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5/23/2022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5/23/2022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5/23/2022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5/23/2022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5/23/2022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F4466-3C82-4F71-BF7E-57E1C9C6CE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Dashboard Template - Bone Collector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AB9AC8-AF4A-4270-8F03-959A9E35B5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696405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DF767-ECBB-4D32-9DC4-30462E0FC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All profiles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C0FF7D-507C-4F68-9D8A-A114AD76AF7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11636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2719862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810776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013485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59647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59323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37344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16130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71347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6018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22679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67380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17037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6909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501350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594814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36316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0158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8574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867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Given Right - 2022-03-18 14:51:39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Ready to yelp a couple up! 🦃
Dryshod Footwear
Michael Waddell's Bone Collector
Element Outdoors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Bone Collector, Element Outdoors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8.4525 %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3395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Given Right - 2022-03-16 19:06:00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One Season. 3,757 inches. This July.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Bone Collector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5.1121 %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13139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C1B5C1-24A7-4022-8619-1F3BBB4DF3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6259427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C044C-ED98-4A1C-8B29-E149A8302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All profiles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3D6FA4F-3A0A-4402-BF5F-BCFAF2FC97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389201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34835878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7339394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01229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02565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26758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010252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14016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5364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469804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15427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0769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06389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83282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36990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989490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81946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14426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826539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549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Given Right - 2022-03-14 11:30:08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What are you using this Spring? 🦃 
#cantstoptheflop 
Texas Trophy Hunters Association Michael Waddell's Bone Collector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Bone Collector, Texas Trophy Hunters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6.6487 %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9798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04A153-1642-48F4-9E96-6C4265F605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4222858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1DB2ED-6163-41D7-B9AE-F3656906B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All profiles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9720594-D591-4F7D-810B-9609A10B09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82672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90641754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646485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28155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07640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197362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46455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25404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22067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28169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819271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725405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46611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85605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50593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2699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1318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670983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448728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3115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Given Right - 2022-03-10 13:31:55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Turkey season is already here in some parts of the country. Here are a few tips on how Kenneth uses a box call! 
Michael Waddell's Bone Collector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Bone Collector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211980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69A5DB-BFE3-42D9-8C8D-239FC80D94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4436738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763080-7585-4BD6-BA1A-B049C9A87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Original Own Posts Table | All profiles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C639B0-CBD7-43F4-8CFF-3C6A46B7E8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77463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9032">
                  <a:extLst>
                    <a:ext uri="{9D8B030D-6E8A-4147-A177-3AD203B41FA5}">
                      <a16:colId xmlns:a16="http://schemas.microsoft.com/office/drawing/2014/main" val="193156770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632953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22832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04554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21419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6793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04861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09653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9004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03979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33903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54000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36811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20431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22850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28814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465608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5007696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515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Given Right - 2022-03-01 13:26:28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With Spring turkey season rolling around, here is a tip to locate more birds! 
Michael Waddell's Bone Collector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Bone Collector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13.8993 %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6772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010114C-A9DC-4192-BF54-199B264B30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35498565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84E1A-422C-4282-876D-C87F7C780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962F3B4-2A71-4F12-BA5E-A26613E65E7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458215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2349141469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5428644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40384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089134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5646224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35372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502304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476763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819628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2636457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131646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Saves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 (Organic)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620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thegivenrighttv - 2022-03-18 14:51:35</a:t>
                      </a:r>
                      <a:r>
                        <a:rPr lang="en-US" sz="1000"/>
                        <a:t>
 Ready to yelp a couple up! 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Bone Collector, Element Outdoors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78272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thegivenrighttv - 2022-03-16 19:36:01</a:t>
                      </a:r>
                      <a:r>
                        <a:rPr lang="en-US" sz="1000"/>
                        <a:t>
 One Season. 3,757 inches. This July.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Bone Collector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8179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thegivenrighttv - 2022-03-14 11:30:04</a:t>
                      </a:r>
                      <a:r>
                        <a:rPr lang="en-US" sz="1000"/>
                        <a:t>
 What are you using this Spring? 🦃 
#cantstoptheflop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Bone Collector, Texas Trophy Hunters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44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FDD2BD-CCE5-472A-BD26-FC7FDF9279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03/01/2022 - 03/31/2022</a:t>
            </a:r>
          </a:p>
        </p:txBody>
      </p:sp>
    </p:spTree>
    <p:extLst>
      <p:ext uri="{BB962C8B-B14F-4D97-AF65-F5344CB8AC3E}">
        <p14:creationId xmlns:p14="http://schemas.microsoft.com/office/powerpoint/2010/main" val="7582658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428</Words>
  <Application>Microsoft Office PowerPoint</Application>
  <PresentationFormat>On-screen Show (4:3)</PresentationFormat>
  <Paragraphs>218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quintly_template</vt:lpstr>
      <vt:lpstr>Dashboard Template - Bone Collector</vt:lpstr>
      <vt:lpstr>Facebook Original Own Posts Table | All profiles - 1 of 4</vt:lpstr>
      <vt:lpstr>Facebook Original Own Posts Table | All profiles - 2 of 4</vt:lpstr>
      <vt:lpstr>Facebook Original Own Posts Table | All profiles - 3 of 4</vt:lpstr>
      <vt:lpstr>Facebook Original Own Posts Table | All profiles - 4 of 4</vt:lpstr>
      <vt:lpstr>Instagram Posts Table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Dashboard Template - Bone Collector</dc:title>
  <dc:creator>Administrator</dc:creator>
  <cp:lastModifiedBy>Administrator</cp:lastModifiedBy>
  <cp:revision>1</cp:revision>
  <dcterms:created xsi:type="dcterms:W3CDTF">2022-05-23T15:51:53Z</dcterms:created>
  <dcterms:modified xsi:type="dcterms:W3CDTF">2022-05-23T15:52:07Z</dcterms:modified>
</cp:coreProperties>
</file>