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10F6D-C653-4D1B-AA20-C11F71DC0A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Victory Monthly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8FA3D1-E3BE-4DA7-9A41-CE79B51B292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955287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63001-E2CD-4D6F-8D28-EF976084C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A855A-1057-46C1-95F3-EF688C8A40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05677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81812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684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4726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456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20661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1795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9383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928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328738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2811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81244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7496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82191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3453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2344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2847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2674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730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1221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94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349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847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454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9795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968354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23272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979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637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72726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132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0711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05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FB865-07BD-4339-BE92-823495D4A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89281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AA21B-BE3C-4A21-B0D1-73A6DE52E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704EE-D3FA-44E5-BD44-28994CEFB6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1675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90146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860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8291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719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1201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0957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6479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758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8754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76745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24498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1155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649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67213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782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33166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74071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2412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808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1663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6406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64417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2675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01204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2383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85678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92975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7763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9571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5552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368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35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- 2020-01-26 13:18:52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Sweet November!!!  Oh how we miss you!!! Buck Fever Synthetics Xpedition Archery Victory Archery Dead Ringer Realtree Outdoors® Element Outdoors Big &amp; 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82829924_2424995131148054_7874666419449757696_o.jpg?_nc_cat=110&amp;_nc_sid=110474&amp;_nc_oc=AQmhbowzpYMSOBpVAutV7gL5TCKLzAvjT91LTTWoX0aTGsXLWY8f6DMXnQSRSnVi18g&amp;_nc_ht=scontent-iad3-1.xx&amp;_nc_tp=7&amp;oh=f3ca72f134ee4c8b01f4ff6b55be9776&amp;oe=5EFBDB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06/02/2020 15:51:34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4.7927 %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7088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FCC39-5056-4ED0-BCAE-40CB9CEDA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4600636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E925A-FE10-4AB7-960B-BCB294C2F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284196-0687-46FD-AE47-AAEB63A4ED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295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2886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3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7477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2689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94868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3627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903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56260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4503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584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59726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8368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9982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354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941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8210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30322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6074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4092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75616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838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233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085729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18827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766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77379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7094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0324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50782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42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2901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79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- 2020-01-20 14:20:36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| Muley Monday | 🇺🇸
.
We'll never grow tired of seeing giant velvet mule deer!
.
.
#muleymonday #bbd #archery #ishootxpedition #utah #deerhunting #inmyelement #deadringer #realtree #outdoors #victoryarrows #buckfever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-0/p480x480/83399377_2420149244965976_1623032926721540096_o.jpg?_nc_cat=111&amp;_nc_sid=2d5d41&amp;_nc_oc=AQmoUp1Pe5Llo0lPUQoLdZBkVioxrfQ0pRw7fvnvvtfhl1mBhrB3ViWbtUVGTtYMKqQ&amp;_nc_ht=scontent-iad3-1.xx&amp;_nc_tp=6&amp;oh=40b281667d708752d1cbc20f11799015&amp;oe=5EFB83A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06/02/2020 15:51:34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5.0417 %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198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EB994-29BE-4E5C-94E0-D86BC8C4F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863171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E546-E5CD-4019-BC60-0CD1EF3C0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26D99C-F291-428E-B095-2EB4E77B43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164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33938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274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73071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519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573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5526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97732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007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702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15587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742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5966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5018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32334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8831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451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4576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14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53225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923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1313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5755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493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6310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559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96596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57043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5744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10740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1215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175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039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- 2020-01-06 20:57:52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Who's coming to ATA this year??  We are excited to see everyone, we'll be in the @xpeditionarchery and @elementoutdoors booths, 3040 &amp; 3116 
.
.
#inmyelement #ishootxpedition #deadringer #xstand #photooftheday #ATA2020 #victoryarchery #deerhunting #hunting #realtree #outdoors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81520865_2406383823009185_2145086656816873472_o.jpg?_nc_cat=108&amp;_nc_sid=2d5d41&amp;_nc_oc=AQl5rRaMMcqWVuRmGf40yrjDbyCB6zZWQtaUxneHRwoMBJDL5G775KDBCg6M6EE3g0k&amp;_nc_ht=scontent-iad3-1.xx&amp;_nc_tp=7&amp;oh=0fceff8721870db3b92ba7b3555fbda8&amp;oe=5EFD27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06/02/2020 15:51:34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309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5883B-7F6B-4FC4-8F39-48DC857BC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255700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61A39-929A-4B8D-9C01-8BA138E31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(Victory mentions) | All Pages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B72F21-E3B2-49E5-BD9C-1B014EA756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2270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28206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0772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779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2084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31921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4588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408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43115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46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9664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8195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9664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16765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114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8683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4584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0699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8042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7447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7026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03989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6383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1575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362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2395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71728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3873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4167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6222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61357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9603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5853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431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407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397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4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11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603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196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10739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3556.67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3556.67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172.33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4.87%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51%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0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019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4F1276-1DA6-4466-8B25-1175593D44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788604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BFFEA-B5CA-4793-AF4F-F3A13440E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(Victory mentions)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77B7CB-FC19-435B-AD1A-2810586F7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9823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6331028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239682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5162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9341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65197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59587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4179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5159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57808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54234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8772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59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- 2020-01-26 17:19:36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BB2 Aerosol from @bigandj was all this Mississippi Buck could handle! I miss Early Season!!
•
•
#throwback #deereater #bbd #bigandj #deerhunting #realtree #outdoors #ishootxpedition #inmyelement #deadringer #victoryarchery #hunting #bucksofweatherguard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https://www.instagram.com/p/B7zKR8yFRQe/media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06/02/2020 15:51:24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028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259E3-49CD-452D-BFF5-ADCA71142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473743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51DD-5242-42C1-A0E4-7EBB5D7E5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(Victory mentions)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8CF2CF-8EB3-4661-8656-4D61EB4C4E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887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74304039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466215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4626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395466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49662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5455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4028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929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5860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51534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8373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31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- 2020-01-20 14:20:32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| Muley Monday | 🇺🇸
.
We'll never grow tired of seeing giant velvet mule deer!
.
.
#muleymonday #bbd #archery #ishootxpedition #utah #deerhunting #inmyelement #deadringer #realtree #outdoors #victoryarrows #buckfever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https://www.instagram.com/p/B7jZBMlFc85/media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06/02/2020 15:51:24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275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B288D-C96E-4C4B-B528-C042C1282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016599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F6FA4C-0F3C-401B-BFF2-D34DB75C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(Victory mentions)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F482FE-DD51-4708-8661-D75496B829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333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380740835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1734141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9377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9611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562878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77807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5111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3254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3338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5773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9669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073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- 2020-01-06 20:57:47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Who's coming to ATA this year?? We are excited to see everyone, we'll be in the @xpeditionarchery and @elementoutdoors booths, 3040 &amp; 3116 .
.
#inmyelement #ishootxpedition #deadringer #xstand #photooftheday #ATA2020 #victoryarchery #deerhunting #hunting #realtree #outdoors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https://www.instagram.com/p/B7ADWcyFnGO/media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06/02/2020 15:51:24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38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579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589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7433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7.96%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2284.67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588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E32C4-086B-4640-9942-3AF11C892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236556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DDE7C-4DC9-4469-A359-F11D4FA11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4737B-08DF-4B1A-8FA1-D53D8AF15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1892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75735192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43050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7010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373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76880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5854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450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4093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7424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039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977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- 2020-01-30 18:13:53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@ELEMENTOUTDOORS @DEADRINGERHUNTING 
@VICTORY_ARCHERY @REALTREEOUTDOORS @XPEDITIONARCHERY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https://www.instagram.com/p/B79jrRqlT8T/media/?size=l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01/31/2020 18:00:56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94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- 2020-01-29 15:36:52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US BACK TAKE @XPEDITIONARCHERY  @DEAD.RINGER.HUNTING  @ELEMENTOUTDOORS @REALTREEOUTDOORS  @X_STAND_TREESTANDS  @VICTORY_ARCHERY @BUCKFEVERUSA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https://www.instagram.com/p/B76s6bEFDdw/media/?size=l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01/30/2020 15:32:22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6407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C744CA-25A6-4298-BC02-F3BFFE0AA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214253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70A34-9A86-4743-8066-24AC04493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566825-D70E-4B90-A09E-66A3D04797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0457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795605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993227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0330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939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7749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360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5254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7302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722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0271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149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- 2020-01-28 21:58:25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@xpeditionarchery @realtreeoutdoors @elementoutdoors @dead.ringer.hunting @victory_archery  Aroma that 
Kills @bigandj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https://www.instagram.com/p/B74zyPEJs82/media/?size=l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01/29/2020 21:31:58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397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- 2020-01-28 15:10:57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Anyone Send it today? @victory_archery  @xpeditionarchery @elementoutdoors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https://www.instagram.com/p/B74FJsEFp_n/media/?size=l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01/29/2020 15:01:18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299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- 2020-01-27 11:58:38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body achieves what the mind believes @victory_archery  @elementoutdoors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https://www.instagram.com/p/B71KWIUFC1U/media/?size=l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01/28/2020 11:47:55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933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E146C-4111-4CFF-A912-F03357A2D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700956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A443D4-A1DA-4293-A402-5C5D532F8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E0B8B-A9B6-4B1A-A317-6D7553AA62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677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3735636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1505367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7270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9708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495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2926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8880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354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5252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0612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92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- 2020-01-24 17:28:14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@elementoutdoors @xpeditionarchery @victory_archery @dead.ringer.hunting @realtreeoutdoors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https://www.instagram.com/p/B7uBs8pJXzq/media/?size=l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01/25/2020 17:01:03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58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- 2020-01-24 17:27:47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@elementoutdoors @xpeditionarchery @victory_archery @dead.ringer.hunting @realtreeoutdoors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https://www.instagram.com/p/B7uBqiPJvyb/media/?size=l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01/25/2020 17:01:03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846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- 2020-01-24 17:27:10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@elementoutdoors @xpeditionarchery @victory_archery @dead.ringer.hunting @realtreeoutdoors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https://www.instagram.com/p/B7uBllZpMo0/media/?size=l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01/25/2020 17:01:03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2105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ED805-A66E-45E9-858C-9AFF2175F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2255844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BEDA4D-583C-493E-B581-F44BC1E23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2C7A57-9F11-41C1-B6F8-4229C3EE41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7987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54080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93671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5081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749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5597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528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4479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952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808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25821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75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- 2020-01-24 17:26:42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@elementoutdoors @xpeditionarchery @victory_archery @dead.ringer.hunting @realtreeoutdoors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https://www.instagram.com/p/B7uBiVtphiJ/media/?size=l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01/25/2020 17:01:03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58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- 2020-01-22 18:50:52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@victory_archery  Really Missing 
October 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https://www.instagram.com/p/B7pBjHdl95V/media/?size=l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01/23/2020 18:31:19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855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- 2020-01-20 14:29:19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little something to help get you  Though
Your Monday @xpeditionarchery @dead.ringer.hunting @elementoutdoors @realtreeoutdoors @victory_archery @buckfeverusa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https://www.instagram.com/p/B7jaBwyFqrx/media/?size=l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01/21/2020 14:01:57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133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85936-E3DB-4F11-A0C7-03ED14E816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18584202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CAF0-846A-4881-9F0F-21643A62E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88CCD-C0FE-4CA6-8E38-D35C635B70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5338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2001618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2011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823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713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684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8247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100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9749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681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4441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778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- 2020-01-18 15:26:35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 the river would go down!! @victory_archery @dead.ringer.hunting @bigandj @elementoutdoors @realtreeoutdoors @xpeditionarchery  @x_stand_treestands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https://www.instagram.com/p/B7eW_g4lKAE/media/?size=l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01/19/2020 15:01:14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58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- 2020-01-17 18:48:35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Anyone 
still at it? @elementoutdoors @realtreeoutdoors  @victory_archery @dead.ringer.hunting @x_stand_treestands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https://www.instagram.com/p/B7cJUBzlua6/media/?size=l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01/18/2020 18:31:07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385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0E507-9956-49AE-9F53-9AD50B1DB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91248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5412B-01F3-4A87-BC2E-863AB880E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6368DE-2A62-4C4E-8855-2CFCFAC9A6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617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8732315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581316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8422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27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1705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47201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5830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620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2671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4882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443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- 2020-01-12 17:31:38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Seriously?! @xpeditionarchery @dead.ringer.hunting @victory_archery @elementoutdoors @realtreeoutdoors  How could we forget this dude from Utah?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https://www.instagram.com/p/B7PIiD2FJzP/media/?size=l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17:01:08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16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- 2020-01-12 17:30:42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Oh yeah... And his 393" in Nevada @xpeditionarchery @dead.ringer.hunting @victory_archery @elementoutdoors @realtreeoutdoors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https://www.instagram.com/p/B7PIbSslcyX/media/?size=l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01/13/2020 17:01:08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24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thegivenrighttv - 2020-01-05 12:52:43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@victory_archery  Good day to get out and fling Some arrows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https://www.instagram.com/p/B68nDKMFCih/media/?size=l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01/06/2020 12:30:46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156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8016C5-615B-4D4E-BF3D-1E74E48D4B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3029538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A9001-628A-4873-A760-BD2919EFD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(Victory mentions) | All Pages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8B2AC6-180F-4CED-A3B4-B726031C85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5347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203953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69405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8189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35911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365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493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353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091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8306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05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057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7292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x̄ = 412.75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329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5928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279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80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206D31-482E-49F5-AB0C-116C55F48D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01/01/2020 - 01/31/2020</a:t>
            </a:r>
          </a:p>
        </p:txBody>
      </p:sp>
    </p:spTree>
    <p:extLst>
      <p:ext uri="{BB962C8B-B14F-4D97-AF65-F5344CB8AC3E}">
        <p14:creationId xmlns:p14="http://schemas.microsoft.com/office/powerpoint/2010/main" val="2266517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1652</Words>
  <Application>Microsoft Office PowerPoint</Application>
  <PresentationFormat>On-screen Show (4:3)</PresentationFormat>
  <Paragraphs>616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Victory Monthly Report</vt:lpstr>
      <vt:lpstr>Facebook Own Posts Table (Victory mentions) | All Pages - 1 of 5</vt:lpstr>
      <vt:lpstr>Facebook Own Posts Table (Victory mentions) | All Pages - 2 of 5</vt:lpstr>
      <vt:lpstr>Facebook Own Posts Table (Victory mentions) | All Pages - 3 of 5</vt:lpstr>
      <vt:lpstr>Facebook Own Posts Table (Victory mentions) | All Pages - 4 of 5</vt:lpstr>
      <vt:lpstr>Facebook Own Posts Table (Victory mentions) | All Pages - 5 of 5</vt:lpstr>
      <vt:lpstr>Instagram Posts Table (Victory mentions) | All Pages - 1 of 3</vt:lpstr>
      <vt:lpstr>Instagram Posts Table (Victory mentions) | All Pages - 2 of 3</vt:lpstr>
      <vt:lpstr>Instagram Posts Table (Victory mentions) | All Pages - 3 of 3</vt:lpstr>
      <vt:lpstr>Instagram Stories Table (Victory mentions) | All Pages - 1 of 7</vt:lpstr>
      <vt:lpstr>Instagram Stories Table (Victory mentions) | All Pages - 2 of 7</vt:lpstr>
      <vt:lpstr>Instagram Stories Table (Victory mentions) | All Pages - 3 of 7</vt:lpstr>
      <vt:lpstr>Instagram Stories Table (Victory mentions) | All Pages - 4 of 7</vt:lpstr>
      <vt:lpstr>Instagram Stories Table (Victory mentions) | All Pages - 5 of 7</vt:lpstr>
      <vt:lpstr>Instagram Stories Table (Victory mentions) | All Pages - 6 of 7</vt:lpstr>
      <vt:lpstr>Instagram Stories Table (Victory mentions) | All Pages - 7 of 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Victory Monthly Report</dc:title>
  <dc:creator>Frederik Peiniger</dc:creator>
  <cp:lastModifiedBy>Frederik Peiniger</cp:lastModifiedBy>
  <cp:revision>1</cp:revision>
  <dcterms:created xsi:type="dcterms:W3CDTF">2020-06-30T20:55:03Z</dcterms:created>
  <dcterms:modified xsi:type="dcterms:W3CDTF">2020-06-30T20:56:25Z</dcterms:modified>
</cp:coreProperties>
</file>