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10A39-A4EB-4AB3-82F7-762E3FE4C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(Victory mentions)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6AD73E-8760-4C9B-BD56-0C566B471B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33490150"/>
              </p:ext>
            </p:extLst>
          </p:nvPr>
        </p:nvGraphicFramePr>
        <p:xfrm>
          <a:off x="457200" y="1731963"/>
          <a:ext cx="8229600" cy="466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46210702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0886714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0250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756370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27580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84738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87204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221845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37977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646877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2421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thegivenrighttv - 2020-02-13 17:28:24</a:t>
                      </a:r>
                      <a:r>
                        <a:rPr lang="en-US" sz="1000"/>
                        <a:t>
 Is New Zealand on your bucket list? @elementoutdoors @realtreeoutdoors @xpeditionarchery @victory_archery @dead.ringer.hunting @buckfeverusa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https://www.instagram.com/p/B8hhmjMFnhV/media/?size=l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02/14/2020 17:01:02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5446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thegivenrighttv - 2020-02-08 15:25:24</a:t>
                      </a:r>
                      <a:r>
                        <a:rPr lang="en-US" sz="1000"/>
                        <a:t>
 @victory_archery  Passing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https://www.instagram.com/p/B8UbkR2J_Gk/media/?size=l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02/09/2020 15:01:09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187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thegivenrighttv - 2020-02-05 16:13:02</a:t>
                      </a:r>
                      <a:r>
                        <a:rPr lang="en-US" sz="1000"/>
                        <a:t>
 @victory_archery  WHEN IN DOUBT  JUST
SEND 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https://www.instagram.com/p/B8MynafpneO/media/?size=l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02/06/2020 16:02:52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8414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thegivenrighttv - 2020-02-03 08:23:15</a:t>
                      </a:r>
                      <a:r>
                        <a:rPr lang="en-US" sz="1000"/>
                        <a:t>
 @elementoutdoors  @victory_archery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https://www.instagram.com/p/B8GzQ6IluTF/media/?size=l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02/04/2020 07:33:15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246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1678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x̄ = 372.75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1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107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1316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68</a:t>
                      </a:r>
                      <a:endParaRPr lang="en-US" sz="10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40645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C6BCEC-C22E-46D2-8776-5BA7F4D9DC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41087378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168</Words>
  <Application>Microsoft Office PowerPoint</Application>
  <PresentationFormat>On-screen Show (4:3)</PresentationFormat>
  <Paragraphs>59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Stories Table (Victory mentions)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(Victory mentions) | All Pages</dc:title>
  <dc:creator>Frederik Peiniger</dc:creator>
  <cp:lastModifiedBy>Frederik Peiniger</cp:lastModifiedBy>
  <cp:revision>1</cp:revision>
  <dcterms:created xsi:type="dcterms:W3CDTF">2020-06-30T20:20:01Z</dcterms:created>
  <dcterms:modified xsi:type="dcterms:W3CDTF">2020-06-30T20:20:20Z</dcterms:modified>
</cp:coreProperties>
</file>