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1CBA-AA07-4876-A6A1-F48D5C00D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45442-473A-4BE9-A2C6-CFFDC2B08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080193"/>
              </p:ext>
            </p:extLst>
          </p:nvPr>
        </p:nvGraphicFramePr>
        <p:xfrm>
          <a:off x="457200" y="1731963"/>
          <a:ext cx="7806944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20932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910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732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234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1562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336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450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810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647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396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7465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504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916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1566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36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066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378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29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8116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291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7897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387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5231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617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5490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262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267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462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8285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470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6428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8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0%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5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88B21-DE23-43F7-8626-46D2CACD7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21086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 (Victory mentions)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(Victory mentions) | All Pages</dc:title>
  <dc:creator>Frederik Peiniger</dc:creator>
  <cp:lastModifiedBy>Frederik Peiniger</cp:lastModifiedBy>
  <cp:revision>1</cp:revision>
  <dcterms:created xsi:type="dcterms:W3CDTF">2020-06-30T20:14:32Z</dcterms:created>
  <dcterms:modified xsi:type="dcterms:W3CDTF">2020-06-30T20:14:59Z</dcterms:modified>
</cp:coreProperties>
</file>