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EC675-26C7-4A02-ADDE-F6A6C8B9E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(Victory mentions)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8EDC70-33A6-4E6C-8B2D-7F8545E08D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022782"/>
              </p:ext>
            </p:extLst>
          </p:nvPr>
        </p:nvGraphicFramePr>
        <p:xfrm>
          <a:off x="457200" y="1731963"/>
          <a:ext cx="8065006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23515372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96382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5104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287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3356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6525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6718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6023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6904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5817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7351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- 2020-02-13 18:18:43</a:t>
                      </a:r>
                      <a:r>
                        <a:rPr lang="en-US" sz="1000"/>
                        <a:t>
 ROLL CALL GIVEAWAY!!
Tell us where you're from in the comments below! We'll pick one winner to win a TGR Hat &amp; Shirt!
•
•
•
#hunting #ishootxpedition #realtree #deadringer #victoryarchery #inmyelement #giveaway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https://www.instagram.com/p/B8hnWtTFDyO/media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05/18/2020 02:13:31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3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198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26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224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2549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8.79%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2344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322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42E46-2582-4D72-8312-E2011514D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033884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Table (Victory mentions)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(Victory mentions) | All Pages</dc:title>
  <dc:creator>Frederik Peiniger</dc:creator>
  <cp:lastModifiedBy>Frederik Peiniger</cp:lastModifiedBy>
  <cp:revision>1</cp:revision>
  <dcterms:created xsi:type="dcterms:W3CDTF">2020-06-30T20:13:10Z</dcterms:created>
  <dcterms:modified xsi:type="dcterms:W3CDTF">2020-06-30T20:13:20Z</dcterms:modified>
</cp:coreProperties>
</file>