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F556-CF70-4FDE-B80F-7495CC82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F0029-41E7-46F0-9194-36E5212A1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256896"/>
              </p:ext>
            </p:extLst>
          </p:nvPr>
        </p:nvGraphicFramePr>
        <p:xfrm>
          <a:off x="457200" y="1731963"/>
          <a:ext cx="7806944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89508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652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639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93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4048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67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3692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736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762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11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267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860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327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640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115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416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6684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9876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0507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916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8446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3898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362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5306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717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0885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0077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568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421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11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223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13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0%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5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2F255-DF18-4C90-9FB4-3691B851F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54821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 (Victory mentions)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(Victory mentions) | All Pages</dc:title>
  <dc:creator>Frederik Peiniger</dc:creator>
  <cp:lastModifiedBy>Frederik Peiniger</cp:lastModifiedBy>
  <cp:revision>1</cp:revision>
  <dcterms:created xsi:type="dcterms:W3CDTF">2020-06-30T20:10:24Z</dcterms:created>
  <dcterms:modified xsi:type="dcterms:W3CDTF">2020-06-30T20:10:54Z</dcterms:modified>
</cp:coreProperties>
</file>