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70" r:id="rId13"/>
    <p:sldId id="271" r:id="rId14"/>
    <p:sldId id="272"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F98D-31B3-4C62-8598-A662DCA331B3}"/>
              </a:ext>
            </a:extLst>
          </p:cNvPr>
          <p:cNvSpPr>
            <a:spLocks noGrp="1"/>
          </p:cNvSpPr>
          <p:nvPr>
            <p:ph type="ctrTitle"/>
          </p:nvPr>
        </p:nvSpPr>
        <p:spPr/>
        <p:txBody>
          <a:bodyPr/>
          <a:lstStyle/>
          <a:p>
            <a:r>
              <a:rPr lang="en-US"/>
              <a:t>Big and J Monthly Report</a:t>
            </a:r>
          </a:p>
        </p:txBody>
      </p:sp>
      <p:sp>
        <p:nvSpPr>
          <p:cNvPr id="3" name="Subtitle 2">
            <a:extLst>
              <a:ext uri="{FF2B5EF4-FFF2-40B4-BE49-F238E27FC236}">
                <a16:creationId xmlns:a16="http://schemas.microsoft.com/office/drawing/2014/main" id="{41144B8E-E797-40DC-8C57-4D758C26EDF3}"/>
              </a:ext>
            </a:extLst>
          </p:cNvPr>
          <p:cNvSpPr>
            <a:spLocks noGrp="1"/>
          </p:cNvSpPr>
          <p:nvPr>
            <p:ph type="subTitle" idx="1"/>
          </p:nvPr>
        </p:nvSpPr>
        <p:spPr/>
        <p:txBody>
          <a:bodyPr/>
          <a:lstStyle/>
          <a:p>
            <a:r>
              <a:rPr lang="en-US"/>
              <a:t> </a:t>
            </a:r>
          </a:p>
        </p:txBody>
      </p:sp>
    </p:spTree>
    <p:extLst>
      <p:ext uri="{BB962C8B-B14F-4D97-AF65-F5344CB8AC3E}">
        <p14:creationId xmlns:p14="http://schemas.microsoft.com/office/powerpoint/2010/main" val="1755579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D737D-5D49-4C18-8EEC-074A77F24648}"/>
              </a:ext>
            </a:extLst>
          </p:cNvPr>
          <p:cNvSpPr>
            <a:spLocks noGrp="1"/>
          </p:cNvSpPr>
          <p:nvPr>
            <p:ph type="title"/>
          </p:nvPr>
        </p:nvSpPr>
        <p:spPr/>
        <p:txBody>
          <a:bodyPr/>
          <a:lstStyle/>
          <a:p>
            <a:r>
              <a:rPr lang="en-US"/>
              <a:t>Facebook Own Posts Table (Big and J mentions) | All Pages - 1 of 6</a:t>
            </a:r>
          </a:p>
        </p:txBody>
      </p:sp>
      <p:graphicFrame>
        <p:nvGraphicFramePr>
          <p:cNvPr id="5" name="Table Placeholder 4">
            <a:extLst>
              <a:ext uri="{FF2B5EF4-FFF2-40B4-BE49-F238E27FC236}">
                <a16:creationId xmlns:a16="http://schemas.microsoft.com/office/drawing/2014/main" id="{649694A5-2181-4061-B6F7-F5DD141ACC04}"/>
              </a:ext>
            </a:extLst>
          </p:cNvPr>
          <p:cNvGraphicFramePr>
            <a:graphicFrameLocks noGrp="1"/>
          </p:cNvGraphicFramePr>
          <p:nvPr>
            <p:ph type="tbl" sz="quarter" idx="13"/>
            <p:extLst>
              <p:ext uri="{D42A27DB-BD31-4B8C-83A1-F6EECF244321}">
                <p14:modId xmlns:p14="http://schemas.microsoft.com/office/powerpoint/2010/main" val="1728179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191625"/>
                    </a:ext>
                  </a:extLst>
                </a:gridCol>
                <a:gridCol w="822960">
                  <a:extLst>
                    <a:ext uri="{9D8B030D-6E8A-4147-A177-3AD203B41FA5}">
                      <a16:colId xmlns:a16="http://schemas.microsoft.com/office/drawing/2014/main" val="2255752712"/>
                    </a:ext>
                  </a:extLst>
                </a:gridCol>
                <a:gridCol w="329184">
                  <a:extLst>
                    <a:ext uri="{9D8B030D-6E8A-4147-A177-3AD203B41FA5}">
                      <a16:colId xmlns:a16="http://schemas.microsoft.com/office/drawing/2014/main" val="1115931067"/>
                    </a:ext>
                  </a:extLst>
                </a:gridCol>
                <a:gridCol w="208280">
                  <a:extLst>
                    <a:ext uri="{9D8B030D-6E8A-4147-A177-3AD203B41FA5}">
                      <a16:colId xmlns:a16="http://schemas.microsoft.com/office/drawing/2014/main" val="1613465109"/>
                    </a:ext>
                  </a:extLst>
                </a:gridCol>
                <a:gridCol w="208280">
                  <a:extLst>
                    <a:ext uri="{9D8B030D-6E8A-4147-A177-3AD203B41FA5}">
                      <a16:colId xmlns:a16="http://schemas.microsoft.com/office/drawing/2014/main" val="609876623"/>
                    </a:ext>
                  </a:extLst>
                </a:gridCol>
                <a:gridCol w="208280">
                  <a:extLst>
                    <a:ext uri="{9D8B030D-6E8A-4147-A177-3AD203B41FA5}">
                      <a16:colId xmlns:a16="http://schemas.microsoft.com/office/drawing/2014/main" val="229294010"/>
                    </a:ext>
                  </a:extLst>
                </a:gridCol>
                <a:gridCol w="208280">
                  <a:extLst>
                    <a:ext uri="{9D8B030D-6E8A-4147-A177-3AD203B41FA5}">
                      <a16:colId xmlns:a16="http://schemas.microsoft.com/office/drawing/2014/main" val="2423573240"/>
                    </a:ext>
                  </a:extLst>
                </a:gridCol>
                <a:gridCol w="208280">
                  <a:extLst>
                    <a:ext uri="{9D8B030D-6E8A-4147-A177-3AD203B41FA5}">
                      <a16:colId xmlns:a16="http://schemas.microsoft.com/office/drawing/2014/main" val="602667041"/>
                    </a:ext>
                  </a:extLst>
                </a:gridCol>
                <a:gridCol w="208280">
                  <a:extLst>
                    <a:ext uri="{9D8B030D-6E8A-4147-A177-3AD203B41FA5}">
                      <a16:colId xmlns:a16="http://schemas.microsoft.com/office/drawing/2014/main" val="170381181"/>
                    </a:ext>
                  </a:extLst>
                </a:gridCol>
                <a:gridCol w="208280">
                  <a:extLst>
                    <a:ext uri="{9D8B030D-6E8A-4147-A177-3AD203B41FA5}">
                      <a16:colId xmlns:a16="http://schemas.microsoft.com/office/drawing/2014/main" val="3279928495"/>
                    </a:ext>
                  </a:extLst>
                </a:gridCol>
                <a:gridCol w="208280">
                  <a:extLst>
                    <a:ext uri="{9D8B030D-6E8A-4147-A177-3AD203B41FA5}">
                      <a16:colId xmlns:a16="http://schemas.microsoft.com/office/drawing/2014/main" val="4093655840"/>
                    </a:ext>
                  </a:extLst>
                </a:gridCol>
                <a:gridCol w="208280">
                  <a:extLst>
                    <a:ext uri="{9D8B030D-6E8A-4147-A177-3AD203B41FA5}">
                      <a16:colId xmlns:a16="http://schemas.microsoft.com/office/drawing/2014/main" val="2679082459"/>
                    </a:ext>
                  </a:extLst>
                </a:gridCol>
                <a:gridCol w="208280">
                  <a:extLst>
                    <a:ext uri="{9D8B030D-6E8A-4147-A177-3AD203B41FA5}">
                      <a16:colId xmlns:a16="http://schemas.microsoft.com/office/drawing/2014/main" val="1668012108"/>
                    </a:ext>
                  </a:extLst>
                </a:gridCol>
                <a:gridCol w="208280">
                  <a:extLst>
                    <a:ext uri="{9D8B030D-6E8A-4147-A177-3AD203B41FA5}">
                      <a16:colId xmlns:a16="http://schemas.microsoft.com/office/drawing/2014/main" val="2839413990"/>
                    </a:ext>
                  </a:extLst>
                </a:gridCol>
                <a:gridCol w="208280">
                  <a:extLst>
                    <a:ext uri="{9D8B030D-6E8A-4147-A177-3AD203B41FA5}">
                      <a16:colId xmlns:a16="http://schemas.microsoft.com/office/drawing/2014/main" val="1333928140"/>
                    </a:ext>
                  </a:extLst>
                </a:gridCol>
                <a:gridCol w="208280">
                  <a:extLst>
                    <a:ext uri="{9D8B030D-6E8A-4147-A177-3AD203B41FA5}">
                      <a16:colId xmlns:a16="http://schemas.microsoft.com/office/drawing/2014/main" val="2753991523"/>
                    </a:ext>
                  </a:extLst>
                </a:gridCol>
                <a:gridCol w="208280">
                  <a:extLst>
                    <a:ext uri="{9D8B030D-6E8A-4147-A177-3AD203B41FA5}">
                      <a16:colId xmlns:a16="http://schemas.microsoft.com/office/drawing/2014/main" val="2642022086"/>
                    </a:ext>
                  </a:extLst>
                </a:gridCol>
                <a:gridCol w="208280">
                  <a:extLst>
                    <a:ext uri="{9D8B030D-6E8A-4147-A177-3AD203B41FA5}">
                      <a16:colId xmlns:a16="http://schemas.microsoft.com/office/drawing/2014/main" val="1885531802"/>
                    </a:ext>
                  </a:extLst>
                </a:gridCol>
                <a:gridCol w="208280">
                  <a:extLst>
                    <a:ext uri="{9D8B030D-6E8A-4147-A177-3AD203B41FA5}">
                      <a16:colId xmlns:a16="http://schemas.microsoft.com/office/drawing/2014/main" val="3015014457"/>
                    </a:ext>
                  </a:extLst>
                </a:gridCol>
                <a:gridCol w="208280">
                  <a:extLst>
                    <a:ext uri="{9D8B030D-6E8A-4147-A177-3AD203B41FA5}">
                      <a16:colId xmlns:a16="http://schemas.microsoft.com/office/drawing/2014/main" val="3539650020"/>
                    </a:ext>
                  </a:extLst>
                </a:gridCol>
                <a:gridCol w="208280">
                  <a:extLst>
                    <a:ext uri="{9D8B030D-6E8A-4147-A177-3AD203B41FA5}">
                      <a16:colId xmlns:a16="http://schemas.microsoft.com/office/drawing/2014/main" val="1738674887"/>
                    </a:ext>
                  </a:extLst>
                </a:gridCol>
                <a:gridCol w="208280">
                  <a:extLst>
                    <a:ext uri="{9D8B030D-6E8A-4147-A177-3AD203B41FA5}">
                      <a16:colId xmlns:a16="http://schemas.microsoft.com/office/drawing/2014/main" val="3656197015"/>
                    </a:ext>
                  </a:extLst>
                </a:gridCol>
                <a:gridCol w="208280">
                  <a:extLst>
                    <a:ext uri="{9D8B030D-6E8A-4147-A177-3AD203B41FA5}">
                      <a16:colId xmlns:a16="http://schemas.microsoft.com/office/drawing/2014/main" val="2599147386"/>
                    </a:ext>
                  </a:extLst>
                </a:gridCol>
                <a:gridCol w="208280">
                  <a:extLst>
                    <a:ext uri="{9D8B030D-6E8A-4147-A177-3AD203B41FA5}">
                      <a16:colId xmlns:a16="http://schemas.microsoft.com/office/drawing/2014/main" val="4257993920"/>
                    </a:ext>
                  </a:extLst>
                </a:gridCol>
                <a:gridCol w="208280">
                  <a:extLst>
                    <a:ext uri="{9D8B030D-6E8A-4147-A177-3AD203B41FA5}">
                      <a16:colId xmlns:a16="http://schemas.microsoft.com/office/drawing/2014/main" val="885677750"/>
                    </a:ext>
                  </a:extLst>
                </a:gridCol>
                <a:gridCol w="208280">
                  <a:extLst>
                    <a:ext uri="{9D8B030D-6E8A-4147-A177-3AD203B41FA5}">
                      <a16:colId xmlns:a16="http://schemas.microsoft.com/office/drawing/2014/main" val="3111500559"/>
                    </a:ext>
                  </a:extLst>
                </a:gridCol>
                <a:gridCol w="208280">
                  <a:extLst>
                    <a:ext uri="{9D8B030D-6E8A-4147-A177-3AD203B41FA5}">
                      <a16:colId xmlns:a16="http://schemas.microsoft.com/office/drawing/2014/main" val="2701404456"/>
                    </a:ext>
                  </a:extLst>
                </a:gridCol>
                <a:gridCol w="208280">
                  <a:extLst>
                    <a:ext uri="{9D8B030D-6E8A-4147-A177-3AD203B41FA5}">
                      <a16:colId xmlns:a16="http://schemas.microsoft.com/office/drawing/2014/main" val="2453172945"/>
                    </a:ext>
                  </a:extLst>
                </a:gridCol>
                <a:gridCol w="208280">
                  <a:extLst>
                    <a:ext uri="{9D8B030D-6E8A-4147-A177-3AD203B41FA5}">
                      <a16:colId xmlns:a16="http://schemas.microsoft.com/office/drawing/2014/main" val="1759155839"/>
                    </a:ext>
                  </a:extLst>
                </a:gridCol>
                <a:gridCol w="208280">
                  <a:extLst>
                    <a:ext uri="{9D8B030D-6E8A-4147-A177-3AD203B41FA5}">
                      <a16:colId xmlns:a16="http://schemas.microsoft.com/office/drawing/2014/main" val="2760338449"/>
                    </a:ext>
                  </a:extLst>
                </a:gridCol>
                <a:gridCol w="208280">
                  <a:extLst>
                    <a:ext uri="{9D8B030D-6E8A-4147-A177-3AD203B41FA5}">
                      <a16:colId xmlns:a16="http://schemas.microsoft.com/office/drawing/2014/main" val="2721702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87761037"/>
                  </a:ext>
                </a:extLst>
              </a:tr>
            </a:tbl>
          </a:graphicData>
        </a:graphic>
      </p:graphicFrame>
      <p:sp>
        <p:nvSpPr>
          <p:cNvPr id="4" name="Text Placeholder 3">
            <a:extLst>
              <a:ext uri="{FF2B5EF4-FFF2-40B4-BE49-F238E27FC236}">
                <a16:creationId xmlns:a16="http://schemas.microsoft.com/office/drawing/2014/main" id="{E1938697-4005-4046-A0C4-254D67BF8BFD}"/>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3129318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9F84-C076-48E7-ABB9-60F9885C97B0}"/>
              </a:ext>
            </a:extLst>
          </p:cNvPr>
          <p:cNvSpPr>
            <a:spLocks noGrp="1"/>
          </p:cNvSpPr>
          <p:nvPr>
            <p:ph type="title"/>
          </p:nvPr>
        </p:nvSpPr>
        <p:spPr/>
        <p:txBody>
          <a:bodyPr/>
          <a:lstStyle/>
          <a:p>
            <a:r>
              <a:rPr lang="en-US"/>
              <a:t>Facebook Own Posts Table (Big and J mentions) | All Pages - 2 of 6</a:t>
            </a:r>
          </a:p>
        </p:txBody>
      </p:sp>
      <p:graphicFrame>
        <p:nvGraphicFramePr>
          <p:cNvPr id="5" name="Table Placeholder 4">
            <a:extLst>
              <a:ext uri="{FF2B5EF4-FFF2-40B4-BE49-F238E27FC236}">
                <a16:creationId xmlns:a16="http://schemas.microsoft.com/office/drawing/2014/main" id="{F8C92270-26F2-4371-8697-EEACB1ACDE69}"/>
              </a:ext>
            </a:extLst>
          </p:cNvPr>
          <p:cNvGraphicFramePr>
            <a:graphicFrameLocks noGrp="1"/>
          </p:cNvGraphicFramePr>
          <p:nvPr>
            <p:ph type="tbl" sz="quarter" idx="13"/>
            <p:extLst>
              <p:ext uri="{D42A27DB-BD31-4B8C-83A1-F6EECF244321}">
                <p14:modId xmlns:p14="http://schemas.microsoft.com/office/powerpoint/2010/main" val="1585314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59028675"/>
                    </a:ext>
                  </a:extLst>
                </a:gridCol>
                <a:gridCol w="822960">
                  <a:extLst>
                    <a:ext uri="{9D8B030D-6E8A-4147-A177-3AD203B41FA5}">
                      <a16:colId xmlns:a16="http://schemas.microsoft.com/office/drawing/2014/main" val="2272985264"/>
                    </a:ext>
                  </a:extLst>
                </a:gridCol>
                <a:gridCol w="329184">
                  <a:extLst>
                    <a:ext uri="{9D8B030D-6E8A-4147-A177-3AD203B41FA5}">
                      <a16:colId xmlns:a16="http://schemas.microsoft.com/office/drawing/2014/main" val="4232039289"/>
                    </a:ext>
                  </a:extLst>
                </a:gridCol>
                <a:gridCol w="208280">
                  <a:extLst>
                    <a:ext uri="{9D8B030D-6E8A-4147-A177-3AD203B41FA5}">
                      <a16:colId xmlns:a16="http://schemas.microsoft.com/office/drawing/2014/main" val="1380316775"/>
                    </a:ext>
                  </a:extLst>
                </a:gridCol>
                <a:gridCol w="208280">
                  <a:extLst>
                    <a:ext uri="{9D8B030D-6E8A-4147-A177-3AD203B41FA5}">
                      <a16:colId xmlns:a16="http://schemas.microsoft.com/office/drawing/2014/main" val="3096632049"/>
                    </a:ext>
                  </a:extLst>
                </a:gridCol>
                <a:gridCol w="208280">
                  <a:extLst>
                    <a:ext uri="{9D8B030D-6E8A-4147-A177-3AD203B41FA5}">
                      <a16:colId xmlns:a16="http://schemas.microsoft.com/office/drawing/2014/main" val="484258376"/>
                    </a:ext>
                  </a:extLst>
                </a:gridCol>
                <a:gridCol w="208280">
                  <a:extLst>
                    <a:ext uri="{9D8B030D-6E8A-4147-A177-3AD203B41FA5}">
                      <a16:colId xmlns:a16="http://schemas.microsoft.com/office/drawing/2014/main" val="2420442032"/>
                    </a:ext>
                  </a:extLst>
                </a:gridCol>
                <a:gridCol w="208280">
                  <a:extLst>
                    <a:ext uri="{9D8B030D-6E8A-4147-A177-3AD203B41FA5}">
                      <a16:colId xmlns:a16="http://schemas.microsoft.com/office/drawing/2014/main" val="1727572670"/>
                    </a:ext>
                  </a:extLst>
                </a:gridCol>
                <a:gridCol w="208280">
                  <a:extLst>
                    <a:ext uri="{9D8B030D-6E8A-4147-A177-3AD203B41FA5}">
                      <a16:colId xmlns:a16="http://schemas.microsoft.com/office/drawing/2014/main" val="2248136554"/>
                    </a:ext>
                  </a:extLst>
                </a:gridCol>
                <a:gridCol w="208280">
                  <a:extLst>
                    <a:ext uri="{9D8B030D-6E8A-4147-A177-3AD203B41FA5}">
                      <a16:colId xmlns:a16="http://schemas.microsoft.com/office/drawing/2014/main" val="1360443029"/>
                    </a:ext>
                  </a:extLst>
                </a:gridCol>
                <a:gridCol w="208280">
                  <a:extLst>
                    <a:ext uri="{9D8B030D-6E8A-4147-A177-3AD203B41FA5}">
                      <a16:colId xmlns:a16="http://schemas.microsoft.com/office/drawing/2014/main" val="1813331257"/>
                    </a:ext>
                  </a:extLst>
                </a:gridCol>
                <a:gridCol w="208280">
                  <a:extLst>
                    <a:ext uri="{9D8B030D-6E8A-4147-A177-3AD203B41FA5}">
                      <a16:colId xmlns:a16="http://schemas.microsoft.com/office/drawing/2014/main" val="330716581"/>
                    </a:ext>
                  </a:extLst>
                </a:gridCol>
                <a:gridCol w="208280">
                  <a:extLst>
                    <a:ext uri="{9D8B030D-6E8A-4147-A177-3AD203B41FA5}">
                      <a16:colId xmlns:a16="http://schemas.microsoft.com/office/drawing/2014/main" val="894143686"/>
                    </a:ext>
                  </a:extLst>
                </a:gridCol>
                <a:gridCol w="208280">
                  <a:extLst>
                    <a:ext uri="{9D8B030D-6E8A-4147-A177-3AD203B41FA5}">
                      <a16:colId xmlns:a16="http://schemas.microsoft.com/office/drawing/2014/main" val="2720624432"/>
                    </a:ext>
                  </a:extLst>
                </a:gridCol>
                <a:gridCol w="208280">
                  <a:extLst>
                    <a:ext uri="{9D8B030D-6E8A-4147-A177-3AD203B41FA5}">
                      <a16:colId xmlns:a16="http://schemas.microsoft.com/office/drawing/2014/main" val="3860712488"/>
                    </a:ext>
                  </a:extLst>
                </a:gridCol>
                <a:gridCol w="208280">
                  <a:extLst>
                    <a:ext uri="{9D8B030D-6E8A-4147-A177-3AD203B41FA5}">
                      <a16:colId xmlns:a16="http://schemas.microsoft.com/office/drawing/2014/main" val="1028282589"/>
                    </a:ext>
                  </a:extLst>
                </a:gridCol>
                <a:gridCol w="208280">
                  <a:extLst>
                    <a:ext uri="{9D8B030D-6E8A-4147-A177-3AD203B41FA5}">
                      <a16:colId xmlns:a16="http://schemas.microsoft.com/office/drawing/2014/main" val="3376072213"/>
                    </a:ext>
                  </a:extLst>
                </a:gridCol>
                <a:gridCol w="208280">
                  <a:extLst>
                    <a:ext uri="{9D8B030D-6E8A-4147-A177-3AD203B41FA5}">
                      <a16:colId xmlns:a16="http://schemas.microsoft.com/office/drawing/2014/main" val="338139852"/>
                    </a:ext>
                  </a:extLst>
                </a:gridCol>
                <a:gridCol w="208280">
                  <a:extLst>
                    <a:ext uri="{9D8B030D-6E8A-4147-A177-3AD203B41FA5}">
                      <a16:colId xmlns:a16="http://schemas.microsoft.com/office/drawing/2014/main" val="671731492"/>
                    </a:ext>
                  </a:extLst>
                </a:gridCol>
                <a:gridCol w="208280">
                  <a:extLst>
                    <a:ext uri="{9D8B030D-6E8A-4147-A177-3AD203B41FA5}">
                      <a16:colId xmlns:a16="http://schemas.microsoft.com/office/drawing/2014/main" val="1170338761"/>
                    </a:ext>
                  </a:extLst>
                </a:gridCol>
                <a:gridCol w="208280">
                  <a:extLst>
                    <a:ext uri="{9D8B030D-6E8A-4147-A177-3AD203B41FA5}">
                      <a16:colId xmlns:a16="http://schemas.microsoft.com/office/drawing/2014/main" val="2121134502"/>
                    </a:ext>
                  </a:extLst>
                </a:gridCol>
                <a:gridCol w="208280">
                  <a:extLst>
                    <a:ext uri="{9D8B030D-6E8A-4147-A177-3AD203B41FA5}">
                      <a16:colId xmlns:a16="http://schemas.microsoft.com/office/drawing/2014/main" val="573735913"/>
                    </a:ext>
                  </a:extLst>
                </a:gridCol>
                <a:gridCol w="208280">
                  <a:extLst>
                    <a:ext uri="{9D8B030D-6E8A-4147-A177-3AD203B41FA5}">
                      <a16:colId xmlns:a16="http://schemas.microsoft.com/office/drawing/2014/main" val="2790711162"/>
                    </a:ext>
                  </a:extLst>
                </a:gridCol>
                <a:gridCol w="208280">
                  <a:extLst>
                    <a:ext uri="{9D8B030D-6E8A-4147-A177-3AD203B41FA5}">
                      <a16:colId xmlns:a16="http://schemas.microsoft.com/office/drawing/2014/main" val="2552022315"/>
                    </a:ext>
                  </a:extLst>
                </a:gridCol>
                <a:gridCol w="208280">
                  <a:extLst>
                    <a:ext uri="{9D8B030D-6E8A-4147-A177-3AD203B41FA5}">
                      <a16:colId xmlns:a16="http://schemas.microsoft.com/office/drawing/2014/main" val="2358193778"/>
                    </a:ext>
                  </a:extLst>
                </a:gridCol>
                <a:gridCol w="208280">
                  <a:extLst>
                    <a:ext uri="{9D8B030D-6E8A-4147-A177-3AD203B41FA5}">
                      <a16:colId xmlns:a16="http://schemas.microsoft.com/office/drawing/2014/main" val="3578300212"/>
                    </a:ext>
                  </a:extLst>
                </a:gridCol>
                <a:gridCol w="208280">
                  <a:extLst>
                    <a:ext uri="{9D8B030D-6E8A-4147-A177-3AD203B41FA5}">
                      <a16:colId xmlns:a16="http://schemas.microsoft.com/office/drawing/2014/main" val="1465480471"/>
                    </a:ext>
                  </a:extLst>
                </a:gridCol>
                <a:gridCol w="208280">
                  <a:extLst>
                    <a:ext uri="{9D8B030D-6E8A-4147-A177-3AD203B41FA5}">
                      <a16:colId xmlns:a16="http://schemas.microsoft.com/office/drawing/2014/main" val="3317455135"/>
                    </a:ext>
                  </a:extLst>
                </a:gridCol>
                <a:gridCol w="208280">
                  <a:extLst>
                    <a:ext uri="{9D8B030D-6E8A-4147-A177-3AD203B41FA5}">
                      <a16:colId xmlns:a16="http://schemas.microsoft.com/office/drawing/2014/main" val="728882348"/>
                    </a:ext>
                  </a:extLst>
                </a:gridCol>
                <a:gridCol w="208280">
                  <a:extLst>
                    <a:ext uri="{9D8B030D-6E8A-4147-A177-3AD203B41FA5}">
                      <a16:colId xmlns:a16="http://schemas.microsoft.com/office/drawing/2014/main" val="4102509005"/>
                    </a:ext>
                  </a:extLst>
                </a:gridCol>
                <a:gridCol w="208280">
                  <a:extLst>
                    <a:ext uri="{9D8B030D-6E8A-4147-A177-3AD203B41FA5}">
                      <a16:colId xmlns:a16="http://schemas.microsoft.com/office/drawing/2014/main" val="327152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767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- 2020-04-01 23:23:23</a:t>
                      </a:r>
                      <a:r>
                        <a:rPr kumimoji="0" lang="en-US" sz="1000" b="0" i="0" u="none" strike="noStrike" kern="1200" cap="none" spc="0" normalizeH="0" baseline="0" noProof="0">
                          <a:ln>
                            <a:noFill/>
                          </a:ln>
                          <a:solidFill>
                            <a:prstClr val="black"/>
                          </a:solidFill>
                          <a:effectLst/>
                          <a:uLnTx/>
                          <a:uFillTx/>
                          <a:latin typeface="+mn-lt"/>
                          <a:ea typeface="+mn-ea"/>
                          <a:cs typeface="+mn-cs"/>
                        </a:rPr>
                        <a:t>
 Another giveaway from Big &amp; J... Just  follow the directions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91788059_10158348000285742_1032190755600334848_o.jpg?_nc_cat=110&amp;_nc_sid=2d5d41&amp;_nc_oc=AQmVda7vY4b0EO9OoZqV_azsxAgsDgTd43nG6pElwUJh0kpsimlHIUvPcGuhc7B_jYc&amp;_nc_ht=scontent-iad3-1.xx&amp;_nc_tp=6&amp;oh=afc962f2137b2554983e1ab2f5212425&amp;oe=5EB23720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14:22:41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6547591"/>
                  </a:ext>
                </a:extLst>
              </a:tr>
            </a:tbl>
          </a:graphicData>
        </a:graphic>
      </p:graphicFrame>
      <p:sp>
        <p:nvSpPr>
          <p:cNvPr id="4" name="Text Placeholder 3">
            <a:extLst>
              <a:ext uri="{FF2B5EF4-FFF2-40B4-BE49-F238E27FC236}">
                <a16:creationId xmlns:a16="http://schemas.microsoft.com/office/drawing/2014/main" id="{3FFFF3BC-4E59-4AF9-8AA7-7EFDEC0905B2}"/>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298263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7584-0F76-4DF3-B529-347AF4722FBE}"/>
              </a:ext>
            </a:extLst>
          </p:cNvPr>
          <p:cNvSpPr>
            <a:spLocks noGrp="1"/>
          </p:cNvSpPr>
          <p:nvPr>
            <p:ph type="title"/>
          </p:nvPr>
        </p:nvSpPr>
        <p:spPr/>
        <p:txBody>
          <a:bodyPr/>
          <a:lstStyle/>
          <a:p>
            <a:r>
              <a:rPr lang="en-US"/>
              <a:t>Facebook Own Posts Table (Big and J mentions) | All Pages - 3 of 6</a:t>
            </a:r>
          </a:p>
        </p:txBody>
      </p:sp>
      <p:graphicFrame>
        <p:nvGraphicFramePr>
          <p:cNvPr id="5" name="Table Placeholder 4">
            <a:extLst>
              <a:ext uri="{FF2B5EF4-FFF2-40B4-BE49-F238E27FC236}">
                <a16:creationId xmlns:a16="http://schemas.microsoft.com/office/drawing/2014/main" id="{0C8EB3BA-31FC-4592-A2C8-DFA225250645}"/>
              </a:ext>
            </a:extLst>
          </p:cNvPr>
          <p:cNvGraphicFramePr>
            <a:graphicFrameLocks noGrp="1"/>
          </p:cNvGraphicFramePr>
          <p:nvPr>
            <p:ph type="tbl" sz="quarter" idx="13"/>
            <p:extLst>
              <p:ext uri="{D42A27DB-BD31-4B8C-83A1-F6EECF244321}">
                <p14:modId xmlns:p14="http://schemas.microsoft.com/office/powerpoint/2010/main" val="97124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9093328"/>
                    </a:ext>
                  </a:extLst>
                </a:gridCol>
                <a:gridCol w="822960">
                  <a:extLst>
                    <a:ext uri="{9D8B030D-6E8A-4147-A177-3AD203B41FA5}">
                      <a16:colId xmlns:a16="http://schemas.microsoft.com/office/drawing/2014/main" val="2955877171"/>
                    </a:ext>
                  </a:extLst>
                </a:gridCol>
                <a:gridCol w="329184">
                  <a:extLst>
                    <a:ext uri="{9D8B030D-6E8A-4147-A177-3AD203B41FA5}">
                      <a16:colId xmlns:a16="http://schemas.microsoft.com/office/drawing/2014/main" val="1859117257"/>
                    </a:ext>
                  </a:extLst>
                </a:gridCol>
                <a:gridCol w="208280">
                  <a:extLst>
                    <a:ext uri="{9D8B030D-6E8A-4147-A177-3AD203B41FA5}">
                      <a16:colId xmlns:a16="http://schemas.microsoft.com/office/drawing/2014/main" val="1811832055"/>
                    </a:ext>
                  </a:extLst>
                </a:gridCol>
                <a:gridCol w="208280">
                  <a:extLst>
                    <a:ext uri="{9D8B030D-6E8A-4147-A177-3AD203B41FA5}">
                      <a16:colId xmlns:a16="http://schemas.microsoft.com/office/drawing/2014/main" val="4222308044"/>
                    </a:ext>
                  </a:extLst>
                </a:gridCol>
                <a:gridCol w="208280">
                  <a:extLst>
                    <a:ext uri="{9D8B030D-6E8A-4147-A177-3AD203B41FA5}">
                      <a16:colId xmlns:a16="http://schemas.microsoft.com/office/drawing/2014/main" val="1931124212"/>
                    </a:ext>
                  </a:extLst>
                </a:gridCol>
                <a:gridCol w="208280">
                  <a:extLst>
                    <a:ext uri="{9D8B030D-6E8A-4147-A177-3AD203B41FA5}">
                      <a16:colId xmlns:a16="http://schemas.microsoft.com/office/drawing/2014/main" val="3016116727"/>
                    </a:ext>
                  </a:extLst>
                </a:gridCol>
                <a:gridCol w="208280">
                  <a:extLst>
                    <a:ext uri="{9D8B030D-6E8A-4147-A177-3AD203B41FA5}">
                      <a16:colId xmlns:a16="http://schemas.microsoft.com/office/drawing/2014/main" val="112257948"/>
                    </a:ext>
                  </a:extLst>
                </a:gridCol>
                <a:gridCol w="208280">
                  <a:extLst>
                    <a:ext uri="{9D8B030D-6E8A-4147-A177-3AD203B41FA5}">
                      <a16:colId xmlns:a16="http://schemas.microsoft.com/office/drawing/2014/main" val="2149907232"/>
                    </a:ext>
                  </a:extLst>
                </a:gridCol>
                <a:gridCol w="208280">
                  <a:extLst>
                    <a:ext uri="{9D8B030D-6E8A-4147-A177-3AD203B41FA5}">
                      <a16:colId xmlns:a16="http://schemas.microsoft.com/office/drawing/2014/main" val="2806338730"/>
                    </a:ext>
                  </a:extLst>
                </a:gridCol>
                <a:gridCol w="208280">
                  <a:extLst>
                    <a:ext uri="{9D8B030D-6E8A-4147-A177-3AD203B41FA5}">
                      <a16:colId xmlns:a16="http://schemas.microsoft.com/office/drawing/2014/main" val="1169068297"/>
                    </a:ext>
                  </a:extLst>
                </a:gridCol>
                <a:gridCol w="208280">
                  <a:extLst>
                    <a:ext uri="{9D8B030D-6E8A-4147-A177-3AD203B41FA5}">
                      <a16:colId xmlns:a16="http://schemas.microsoft.com/office/drawing/2014/main" val="1755466032"/>
                    </a:ext>
                  </a:extLst>
                </a:gridCol>
                <a:gridCol w="208280">
                  <a:extLst>
                    <a:ext uri="{9D8B030D-6E8A-4147-A177-3AD203B41FA5}">
                      <a16:colId xmlns:a16="http://schemas.microsoft.com/office/drawing/2014/main" val="1428626991"/>
                    </a:ext>
                  </a:extLst>
                </a:gridCol>
                <a:gridCol w="208280">
                  <a:extLst>
                    <a:ext uri="{9D8B030D-6E8A-4147-A177-3AD203B41FA5}">
                      <a16:colId xmlns:a16="http://schemas.microsoft.com/office/drawing/2014/main" val="361411700"/>
                    </a:ext>
                  </a:extLst>
                </a:gridCol>
                <a:gridCol w="208280">
                  <a:extLst>
                    <a:ext uri="{9D8B030D-6E8A-4147-A177-3AD203B41FA5}">
                      <a16:colId xmlns:a16="http://schemas.microsoft.com/office/drawing/2014/main" val="3983743316"/>
                    </a:ext>
                  </a:extLst>
                </a:gridCol>
                <a:gridCol w="208280">
                  <a:extLst>
                    <a:ext uri="{9D8B030D-6E8A-4147-A177-3AD203B41FA5}">
                      <a16:colId xmlns:a16="http://schemas.microsoft.com/office/drawing/2014/main" val="1984336931"/>
                    </a:ext>
                  </a:extLst>
                </a:gridCol>
                <a:gridCol w="208280">
                  <a:extLst>
                    <a:ext uri="{9D8B030D-6E8A-4147-A177-3AD203B41FA5}">
                      <a16:colId xmlns:a16="http://schemas.microsoft.com/office/drawing/2014/main" val="3701863210"/>
                    </a:ext>
                  </a:extLst>
                </a:gridCol>
                <a:gridCol w="208280">
                  <a:extLst>
                    <a:ext uri="{9D8B030D-6E8A-4147-A177-3AD203B41FA5}">
                      <a16:colId xmlns:a16="http://schemas.microsoft.com/office/drawing/2014/main" val="2655745203"/>
                    </a:ext>
                  </a:extLst>
                </a:gridCol>
                <a:gridCol w="208280">
                  <a:extLst>
                    <a:ext uri="{9D8B030D-6E8A-4147-A177-3AD203B41FA5}">
                      <a16:colId xmlns:a16="http://schemas.microsoft.com/office/drawing/2014/main" val="2689760961"/>
                    </a:ext>
                  </a:extLst>
                </a:gridCol>
                <a:gridCol w="208280">
                  <a:extLst>
                    <a:ext uri="{9D8B030D-6E8A-4147-A177-3AD203B41FA5}">
                      <a16:colId xmlns:a16="http://schemas.microsoft.com/office/drawing/2014/main" val="1388003708"/>
                    </a:ext>
                  </a:extLst>
                </a:gridCol>
                <a:gridCol w="208280">
                  <a:extLst>
                    <a:ext uri="{9D8B030D-6E8A-4147-A177-3AD203B41FA5}">
                      <a16:colId xmlns:a16="http://schemas.microsoft.com/office/drawing/2014/main" val="4251435722"/>
                    </a:ext>
                  </a:extLst>
                </a:gridCol>
                <a:gridCol w="208280">
                  <a:extLst>
                    <a:ext uri="{9D8B030D-6E8A-4147-A177-3AD203B41FA5}">
                      <a16:colId xmlns:a16="http://schemas.microsoft.com/office/drawing/2014/main" val="4081758953"/>
                    </a:ext>
                  </a:extLst>
                </a:gridCol>
                <a:gridCol w="208280">
                  <a:extLst>
                    <a:ext uri="{9D8B030D-6E8A-4147-A177-3AD203B41FA5}">
                      <a16:colId xmlns:a16="http://schemas.microsoft.com/office/drawing/2014/main" val="4108935209"/>
                    </a:ext>
                  </a:extLst>
                </a:gridCol>
                <a:gridCol w="208280">
                  <a:extLst>
                    <a:ext uri="{9D8B030D-6E8A-4147-A177-3AD203B41FA5}">
                      <a16:colId xmlns:a16="http://schemas.microsoft.com/office/drawing/2014/main" val="2983964359"/>
                    </a:ext>
                  </a:extLst>
                </a:gridCol>
                <a:gridCol w="208280">
                  <a:extLst>
                    <a:ext uri="{9D8B030D-6E8A-4147-A177-3AD203B41FA5}">
                      <a16:colId xmlns:a16="http://schemas.microsoft.com/office/drawing/2014/main" val="4088264692"/>
                    </a:ext>
                  </a:extLst>
                </a:gridCol>
                <a:gridCol w="208280">
                  <a:extLst>
                    <a:ext uri="{9D8B030D-6E8A-4147-A177-3AD203B41FA5}">
                      <a16:colId xmlns:a16="http://schemas.microsoft.com/office/drawing/2014/main" val="3518597071"/>
                    </a:ext>
                  </a:extLst>
                </a:gridCol>
                <a:gridCol w="208280">
                  <a:extLst>
                    <a:ext uri="{9D8B030D-6E8A-4147-A177-3AD203B41FA5}">
                      <a16:colId xmlns:a16="http://schemas.microsoft.com/office/drawing/2014/main" val="4156676043"/>
                    </a:ext>
                  </a:extLst>
                </a:gridCol>
                <a:gridCol w="208280">
                  <a:extLst>
                    <a:ext uri="{9D8B030D-6E8A-4147-A177-3AD203B41FA5}">
                      <a16:colId xmlns:a16="http://schemas.microsoft.com/office/drawing/2014/main" val="3989606746"/>
                    </a:ext>
                  </a:extLst>
                </a:gridCol>
                <a:gridCol w="208280">
                  <a:extLst>
                    <a:ext uri="{9D8B030D-6E8A-4147-A177-3AD203B41FA5}">
                      <a16:colId xmlns:a16="http://schemas.microsoft.com/office/drawing/2014/main" val="2560488853"/>
                    </a:ext>
                  </a:extLst>
                </a:gridCol>
                <a:gridCol w="208280">
                  <a:extLst>
                    <a:ext uri="{9D8B030D-6E8A-4147-A177-3AD203B41FA5}">
                      <a16:colId xmlns:a16="http://schemas.microsoft.com/office/drawing/2014/main" val="337626747"/>
                    </a:ext>
                  </a:extLst>
                </a:gridCol>
                <a:gridCol w="208280">
                  <a:extLst>
                    <a:ext uri="{9D8B030D-6E8A-4147-A177-3AD203B41FA5}">
                      <a16:colId xmlns:a16="http://schemas.microsoft.com/office/drawing/2014/main" val="355819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539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- 2020-03-30 12:24:57</a:t>
                      </a:r>
                      <a:r>
                        <a:rPr kumimoji="0" lang="en-US" sz="1000" b="0" i="0" u="none" strike="noStrike" kern="1200" cap="none" spc="0" normalizeH="0" baseline="0" noProof="0">
                          <a:ln>
                            <a:noFill/>
                          </a:ln>
                          <a:solidFill>
                            <a:prstClr val="black"/>
                          </a:solidFill>
                          <a:effectLst/>
                          <a:uLnTx/>
                          <a:uFillTx/>
                          <a:latin typeface="+mn-lt"/>
                          <a:ea typeface="+mn-ea"/>
                          <a:cs typeface="+mn-cs"/>
                        </a:rPr>
                        <a:t>
 It’s time to start putting that mineral in the ground. Have you tried Headrush by Big &amp; 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91465232_2477414189239481_123436110251556864_o.jpg?_nc_cat=105&amp;_nc_sid=110474&amp;_nc_oc=AQmqr7p3JJ7cWuQyJ45gzyu8u6H4-Iqnm66chb9pfsxsexrFAUGI0nbwePS7RcxdqgA&amp;_nc_ht=scontent-iad3-1.xx&amp;_nc_tp=6&amp;oh=6a819a9565a56e8c92d91aa3d27b443c&amp;oe=5EAF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14:22:41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01532340"/>
                  </a:ext>
                </a:extLst>
              </a:tr>
            </a:tbl>
          </a:graphicData>
        </a:graphic>
      </p:graphicFrame>
      <p:sp>
        <p:nvSpPr>
          <p:cNvPr id="4" name="Text Placeholder 3">
            <a:extLst>
              <a:ext uri="{FF2B5EF4-FFF2-40B4-BE49-F238E27FC236}">
                <a16:creationId xmlns:a16="http://schemas.microsoft.com/office/drawing/2014/main" id="{0FABFCB8-6FBC-405A-8A22-4F49699296F3}"/>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1219183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03E9-D68C-496A-B853-535E911A912D}"/>
              </a:ext>
            </a:extLst>
          </p:cNvPr>
          <p:cNvSpPr>
            <a:spLocks noGrp="1"/>
          </p:cNvSpPr>
          <p:nvPr>
            <p:ph type="title"/>
          </p:nvPr>
        </p:nvSpPr>
        <p:spPr/>
        <p:txBody>
          <a:bodyPr/>
          <a:lstStyle/>
          <a:p>
            <a:r>
              <a:rPr lang="en-US"/>
              <a:t>Facebook Own Posts Table (Big and J mentions) | All Pages - 4 of 6</a:t>
            </a:r>
          </a:p>
        </p:txBody>
      </p:sp>
      <p:graphicFrame>
        <p:nvGraphicFramePr>
          <p:cNvPr id="5" name="Table Placeholder 4">
            <a:extLst>
              <a:ext uri="{FF2B5EF4-FFF2-40B4-BE49-F238E27FC236}">
                <a16:creationId xmlns:a16="http://schemas.microsoft.com/office/drawing/2014/main" id="{09A4AF4A-F40B-4486-8D5A-138FEF52CA7E}"/>
              </a:ext>
            </a:extLst>
          </p:cNvPr>
          <p:cNvGraphicFramePr>
            <a:graphicFrameLocks noGrp="1"/>
          </p:cNvGraphicFramePr>
          <p:nvPr>
            <p:ph type="tbl" sz="quarter" idx="13"/>
            <p:extLst>
              <p:ext uri="{D42A27DB-BD31-4B8C-83A1-F6EECF244321}">
                <p14:modId xmlns:p14="http://schemas.microsoft.com/office/powerpoint/2010/main" val="145326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1425898"/>
                    </a:ext>
                  </a:extLst>
                </a:gridCol>
                <a:gridCol w="822960">
                  <a:extLst>
                    <a:ext uri="{9D8B030D-6E8A-4147-A177-3AD203B41FA5}">
                      <a16:colId xmlns:a16="http://schemas.microsoft.com/office/drawing/2014/main" val="2157807606"/>
                    </a:ext>
                  </a:extLst>
                </a:gridCol>
                <a:gridCol w="329184">
                  <a:extLst>
                    <a:ext uri="{9D8B030D-6E8A-4147-A177-3AD203B41FA5}">
                      <a16:colId xmlns:a16="http://schemas.microsoft.com/office/drawing/2014/main" val="3005107983"/>
                    </a:ext>
                  </a:extLst>
                </a:gridCol>
                <a:gridCol w="208280">
                  <a:extLst>
                    <a:ext uri="{9D8B030D-6E8A-4147-A177-3AD203B41FA5}">
                      <a16:colId xmlns:a16="http://schemas.microsoft.com/office/drawing/2014/main" val="505384688"/>
                    </a:ext>
                  </a:extLst>
                </a:gridCol>
                <a:gridCol w="208280">
                  <a:extLst>
                    <a:ext uri="{9D8B030D-6E8A-4147-A177-3AD203B41FA5}">
                      <a16:colId xmlns:a16="http://schemas.microsoft.com/office/drawing/2014/main" val="3111327300"/>
                    </a:ext>
                  </a:extLst>
                </a:gridCol>
                <a:gridCol w="208280">
                  <a:extLst>
                    <a:ext uri="{9D8B030D-6E8A-4147-A177-3AD203B41FA5}">
                      <a16:colId xmlns:a16="http://schemas.microsoft.com/office/drawing/2014/main" val="1015430885"/>
                    </a:ext>
                  </a:extLst>
                </a:gridCol>
                <a:gridCol w="208280">
                  <a:extLst>
                    <a:ext uri="{9D8B030D-6E8A-4147-A177-3AD203B41FA5}">
                      <a16:colId xmlns:a16="http://schemas.microsoft.com/office/drawing/2014/main" val="1375523208"/>
                    </a:ext>
                  </a:extLst>
                </a:gridCol>
                <a:gridCol w="208280">
                  <a:extLst>
                    <a:ext uri="{9D8B030D-6E8A-4147-A177-3AD203B41FA5}">
                      <a16:colId xmlns:a16="http://schemas.microsoft.com/office/drawing/2014/main" val="951215923"/>
                    </a:ext>
                  </a:extLst>
                </a:gridCol>
                <a:gridCol w="208280">
                  <a:extLst>
                    <a:ext uri="{9D8B030D-6E8A-4147-A177-3AD203B41FA5}">
                      <a16:colId xmlns:a16="http://schemas.microsoft.com/office/drawing/2014/main" val="2443332652"/>
                    </a:ext>
                  </a:extLst>
                </a:gridCol>
                <a:gridCol w="208280">
                  <a:extLst>
                    <a:ext uri="{9D8B030D-6E8A-4147-A177-3AD203B41FA5}">
                      <a16:colId xmlns:a16="http://schemas.microsoft.com/office/drawing/2014/main" val="4156588932"/>
                    </a:ext>
                  </a:extLst>
                </a:gridCol>
                <a:gridCol w="208280">
                  <a:extLst>
                    <a:ext uri="{9D8B030D-6E8A-4147-A177-3AD203B41FA5}">
                      <a16:colId xmlns:a16="http://schemas.microsoft.com/office/drawing/2014/main" val="3452226611"/>
                    </a:ext>
                  </a:extLst>
                </a:gridCol>
                <a:gridCol w="208280">
                  <a:extLst>
                    <a:ext uri="{9D8B030D-6E8A-4147-A177-3AD203B41FA5}">
                      <a16:colId xmlns:a16="http://schemas.microsoft.com/office/drawing/2014/main" val="1061739262"/>
                    </a:ext>
                  </a:extLst>
                </a:gridCol>
                <a:gridCol w="208280">
                  <a:extLst>
                    <a:ext uri="{9D8B030D-6E8A-4147-A177-3AD203B41FA5}">
                      <a16:colId xmlns:a16="http://schemas.microsoft.com/office/drawing/2014/main" val="3241467265"/>
                    </a:ext>
                  </a:extLst>
                </a:gridCol>
                <a:gridCol w="208280">
                  <a:extLst>
                    <a:ext uri="{9D8B030D-6E8A-4147-A177-3AD203B41FA5}">
                      <a16:colId xmlns:a16="http://schemas.microsoft.com/office/drawing/2014/main" val="3877776012"/>
                    </a:ext>
                  </a:extLst>
                </a:gridCol>
                <a:gridCol w="208280">
                  <a:extLst>
                    <a:ext uri="{9D8B030D-6E8A-4147-A177-3AD203B41FA5}">
                      <a16:colId xmlns:a16="http://schemas.microsoft.com/office/drawing/2014/main" val="3493932262"/>
                    </a:ext>
                  </a:extLst>
                </a:gridCol>
                <a:gridCol w="208280">
                  <a:extLst>
                    <a:ext uri="{9D8B030D-6E8A-4147-A177-3AD203B41FA5}">
                      <a16:colId xmlns:a16="http://schemas.microsoft.com/office/drawing/2014/main" val="1246574551"/>
                    </a:ext>
                  </a:extLst>
                </a:gridCol>
                <a:gridCol w="208280">
                  <a:extLst>
                    <a:ext uri="{9D8B030D-6E8A-4147-A177-3AD203B41FA5}">
                      <a16:colId xmlns:a16="http://schemas.microsoft.com/office/drawing/2014/main" val="1079008355"/>
                    </a:ext>
                  </a:extLst>
                </a:gridCol>
                <a:gridCol w="208280">
                  <a:extLst>
                    <a:ext uri="{9D8B030D-6E8A-4147-A177-3AD203B41FA5}">
                      <a16:colId xmlns:a16="http://schemas.microsoft.com/office/drawing/2014/main" val="3232720803"/>
                    </a:ext>
                  </a:extLst>
                </a:gridCol>
                <a:gridCol w="208280">
                  <a:extLst>
                    <a:ext uri="{9D8B030D-6E8A-4147-A177-3AD203B41FA5}">
                      <a16:colId xmlns:a16="http://schemas.microsoft.com/office/drawing/2014/main" val="1371962254"/>
                    </a:ext>
                  </a:extLst>
                </a:gridCol>
                <a:gridCol w="208280">
                  <a:extLst>
                    <a:ext uri="{9D8B030D-6E8A-4147-A177-3AD203B41FA5}">
                      <a16:colId xmlns:a16="http://schemas.microsoft.com/office/drawing/2014/main" val="3569363867"/>
                    </a:ext>
                  </a:extLst>
                </a:gridCol>
                <a:gridCol w="208280">
                  <a:extLst>
                    <a:ext uri="{9D8B030D-6E8A-4147-A177-3AD203B41FA5}">
                      <a16:colId xmlns:a16="http://schemas.microsoft.com/office/drawing/2014/main" val="3393338944"/>
                    </a:ext>
                  </a:extLst>
                </a:gridCol>
                <a:gridCol w="208280">
                  <a:extLst>
                    <a:ext uri="{9D8B030D-6E8A-4147-A177-3AD203B41FA5}">
                      <a16:colId xmlns:a16="http://schemas.microsoft.com/office/drawing/2014/main" val="4006734414"/>
                    </a:ext>
                  </a:extLst>
                </a:gridCol>
                <a:gridCol w="208280">
                  <a:extLst>
                    <a:ext uri="{9D8B030D-6E8A-4147-A177-3AD203B41FA5}">
                      <a16:colId xmlns:a16="http://schemas.microsoft.com/office/drawing/2014/main" val="1394258137"/>
                    </a:ext>
                  </a:extLst>
                </a:gridCol>
                <a:gridCol w="208280">
                  <a:extLst>
                    <a:ext uri="{9D8B030D-6E8A-4147-A177-3AD203B41FA5}">
                      <a16:colId xmlns:a16="http://schemas.microsoft.com/office/drawing/2014/main" val="4067905361"/>
                    </a:ext>
                  </a:extLst>
                </a:gridCol>
                <a:gridCol w="208280">
                  <a:extLst>
                    <a:ext uri="{9D8B030D-6E8A-4147-A177-3AD203B41FA5}">
                      <a16:colId xmlns:a16="http://schemas.microsoft.com/office/drawing/2014/main" val="3484228060"/>
                    </a:ext>
                  </a:extLst>
                </a:gridCol>
                <a:gridCol w="208280">
                  <a:extLst>
                    <a:ext uri="{9D8B030D-6E8A-4147-A177-3AD203B41FA5}">
                      <a16:colId xmlns:a16="http://schemas.microsoft.com/office/drawing/2014/main" val="78840822"/>
                    </a:ext>
                  </a:extLst>
                </a:gridCol>
                <a:gridCol w="208280">
                  <a:extLst>
                    <a:ext uri="{9D8B030D-6E8A-4147-A177-3AD203B41FA5}">
                      <a16:colId xmlns:a16="http://schemas.microsoft.com/office/drawing/2014/main" val="2013238373"/>
                    </a:ext>
                  </a:extLst>
                </a:gridCol>
                <a:gridCol w="208280">
                  <a:extLst>
                    <a:ext uri="{9D8B030D-6E8A-4147-A177-3AD203B41FA5}">
                      <a16:colId xmlns:a16="http://schemas.microsoft.com/office/drawing/2014/main" val="821918339"/>
                    </a:ext>
                  </a:extLst>
                </a:gridCol>
                <a:gridCol w="208280">
                  <a:extLst>
                    <a:ext uri="{9D8B030D-6E8A-4147-A177-3AD203B41FA5}">
                      <a16:colId xmlns:a16="http://schemas.microsoft.com/office/drawing/2014/main" val="9164263"/>
                    </a:ext>
                  </a:extLst>
                </a:gridCol>
                <a:gridCol w="208280">
                  <a:extLst>
                    <a:ext uri="{9D8B030D-6E8A-4147-A177-3AD203B41FA5}">
                      <a16:colId xmlns:a16="http://schemas.microsoft.com/office/drawing/2014/main" val="2180537997"/>
                    </a:ext>
                  </a:extLst>
                </a:gridCol>
                <a:gridCol w="208280">
                  <a:extLst>
                    <a:ext uri="{9D8B030D-6E8A-4147-A177-3AD203B41FA5}">
                      <a16:colId xmlns:a16="http://schemas.microsoft.com/office/drawing/2014/main" val="72265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026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- 2020-03-23 10:35:59</a:t>
                      </a:r>
                      <a:r>
                        <a:rPr kumimoji="0" lang="en-US" sz="1000" b="0" i="0" u="none" strike="noStrike" kern="1200" cap="none" spc="0" normalizeH="0" baseline="0" noProof="0">
                          <a:ln>
                            <a:noFill/>
                          </a:ln>
                          <a:solidFill>
                            <a:prstClr val="black"/>
                          </a:solidFill>
                          <a:effectLst/>
                          <a:uLnTx/>
                          <a:uFillTx/>
                          <a:latin typeface="+mn-lt"/>
                          <a:ea typeface="+mn-ea"/>
                          <a:cs typeface="+mn-cs"/>
                        </a:rPr>
                        <a:t>
 Someone asked us the other day. What’s your most memorable turkey hunt? We thought about it real hard and decided we haven’t had it yet. Lol. Need to shoot just one more and we’ll get back with ya. 😂😂
Realtree Outdoors®
Swagger Bipods
Element Outdoors
Hornady
Michael Waddell's Bone Collector
Big &amp; J
Jeremy Atkins
The Grind
Dead Ringer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90635103_2471418579839042_2259555420815228928_o.jpg?_nc_cat=107&amp;_nc_sid=110474&amp;_nc_oc=AQkPU0nvdwjqnRqMbZBMiOidvbvSQsB1QIV10YRv4mgNC5kwSnDxm0SFPwKAohFVgLA&amp;_nc_ht=scontent-iad3-1.xx&amp;_nc_tp=7&amp;oh=acce4a90cb9b513397e2a257489e3ae4&amp;oe=5EB13D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898841"/>
                  </a:ext>
                </a:extLst>
              </a:tr>
            </a:tbl>
          </a:graphicData>
        </a:graphic>
      </p:graphicFrame>
      <p:sp>
        <p:nvSpPr>
          <p:cNvPr id="4" name="Text Placeholder 3">
            <a:extLst>
              <a:ext uri="{FF2B5EF4-FFF2-40B4-BE49-F238E27FC236}">
                <a16:creationId xmlns:a16="http://schemas.microsoft.com/office/drawing/2014/main" id="{24A1B660-7FE9-4D5E-8792-1278CE0752A1}"/>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75584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FE8DF-1574-4B8D-A1AE-6360ECDA4604}"/>
              </a:ext>
            </a:extLst>
          </p:cNvPr>
          <p:cNvSpPr>
            <a:spLocks noGrp="1"/>
          </p:cNvSpPr>
          <p:nvPr>
            <p:ph type="title"/>
          </p:nvPr>
        </p:nvSpPr>
        <p:spPr/>
        <p:txBody>
          <a:bodyPr/>
          <a:lstStyle/>
          <a:p>
            <a:r>
              <a:rPr lang="en-US"/>
              <a:t>Facebook Own Posts Table (Big and J mentions) | All Pages - 5 of 6</a:t>
            </a:r>
          </a:p>
        </p:txBody>
      </p:sp>
      <p:graphicFrame>
        <p:nvGraphicFramePr>
          <p:cNvPr id="5" name="Table Placeholder 4">
            <a:extLst>
              <a:ext uri="{FF2B5EF4-FFF2-40B4-BE49-F238E27FC236}">
                <a16:creationId xmlns:a16="http://schemas.microsoft.com/office/drawing/2014/main" id="{FAE85EFA-210E-4864-B313-FD0B12A23B41}"/>
              </a:ext>
            </a:extLst>
          </p:cNvPr>
          <p:cNvGraphicFramePr>
            <a:graphicFrameLocks noGrp="1"/>
          </p:cNvGraphicFramePr>
          <p:nvPr>
            <p:ph type="tbl" sz="quarter" idx="13"/>
            <p:extLst>
              <p:ext uri="{D42A27DB-BD31-4B8C-83A1-F6EECF244321}">
                <p14:modId xmlns:p14="http://schemas.microsoft.com/office/powerpoint/2010/main" val="169599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31097031"/>
                    </a:ext>
                  </a:extLst>
                </a:gridCol>
                <a:gridCol w="822960">
                  <a:extLst>
                    <a:ext uri="{9D8B030D-6E8A-4147-A177-3AD203B41FA5}">
                      <a16:colId xmlns:a16="http://schemas.microsoft.com/office/drawing/2014/main" val="2448238049"/>
                    </a:ext>
                  </a:extLst>
                </a:gridCol>
                <a:gridCol w="329184">
                  <a:extLst>
                    <a:ext uri="{9D8B030D-6E8A-4147-A177-3AD203B41FA5}">
                      <a16:colId xmlns:a16="http://schemas.microsoft.com/office/drawing/2014/main" val="81994025"/>
                    </a:ext>
                  </a:extLst>
                </a:gridCol>
                <a:gridCol w="208280">
                  <a:extLst>
                    <a:ext uri="{9D8B030D-6E8A-4147-A177-3AD203B41FA5}">
                      <a16:colId xmlns:a16="http://schemas.microsoft.com/office/drawing/2014/main" val="149087508"/>
                    </a:ext>
                  </a:extLst>
                </a:gridCol>
                <a:gridCol w="208280">
                  <a:extLst>
                    <a:ext uri="{9D8B030D-6E8A-4147-A177-3AD203B41FA5}">
                      <a16:colId xmlns:a16="http://schemas.microsoft.com/office/drawing/2014/main" val="508253929"/>
                    </a:ext>
                  </a:extLst>
                </a:gridCol>
                <a:gridCol w="208280">
                  <a:extLst>
                    <a:ext uri="{9D8B030D-6E8A-4147-A177-3AD203B41FA5}">
                      <a16:colId xmlns:a16="http://schemas.microsoft.com/office/drawing/2014/main" val="4261807237"/>
                    </a:ext>
                  </a:extLst>
                </a:gridCol>
                <a:gridCol w="208280">
                  <a:extLst>
                    <a:ext uri="{9D8B030D-6E8A-4147-A177-3AD203B41FA5}">
                      <a16:colId xmlns:a16="http://schemas.microsoft.com/office/drawing/2014/main" val="3043594404"/>
                    </a:ext>
                  </a:extLst>
                </a:gridCol>
                <a:gridCol w="208280">
                  <a:extLst>
                    <a:ext uri="{9D8B030D-6E8A-4147-A177-3AD203B41FA5}">
                      <a16:colId xmlns:a16="http://schemas.microsoft.com/office/drawing/2014/main" val="1203559183"/>
                    </a:ext>
                  </a:extLst>
                </a:gridCol>
                <a:gridCol w="208280">
                  <a:extLst>
                    <a:ext uri="{9D8B030D-6E8A-4147-A177-3AD203B41FA5}">
                      <a16:colId xmlns:a16="http://schemas.microsoft.com/office/drawing/2014/main" val="4146712779"/>
                    </a:ext>
                  </a:extLst>
                </a:gridCol>
                <a:gridCol w="208280">
                  <a:extLst>
                    <a:ext uri="{9D8B030D-6E8A-4147-A177-3AD203B41FA5}">
                      <a16:colId xmlns:a16="http://schemas.microsoft.com/office/drawing/2014/main" val="797413560"/>
                    </a:ext>
                  </a:extLst>
                </a:gridCol>
                <a:gridCol w="208280">
                  <a:extLst>
                    <a:ext uri="{9D8B030D-6E8A-4147-A177-3AD203B41FA5}">
                      <a16:colId xmlns:a16="http://schemas.microsoft.com/office/drawing/2014/main" val="2048051010"/>
                    </a:ext>
                  </a:extLst>
                </a:gridCol>
                <a:gridCol w="208280">
                  <a:extLst>
                    <a:ext uri="{9D8B030D-6E8A-4147-A177-3AD203B41FA5}">
                      <a16:colId xmlns:a16="http://schemas.microsoft.com/office/drawing/2014/main" val="3947223251"/>
                    </a:ext>
                  </a:extLst>
                </a:gridCol>
                <a:gridCol w="208280">
                  <a:extLst>
                    <a:ext uri="{9D8B030D-6E8A-4147-A177-3AD203B41FA5}">
                      <a16:colId xmlns:a16="http://schemas.microsoft.com/office/drawing/2014/main" val="2562448660"/>
                    </a:ext>
                  </a:extLst>
                </a:gridCol>
                <a:gridCol w="208280">
                  <a:extLst>
                    <a:ext uri="{9D8B030D-6E8A-4147-A177-3AD203B41FA5}">
                      <a16:colId xmlns:a16="http://schemas.microsoft.com/office/drawing/2014/main" val="2205647869"/>
                    </a:ext>
                  </a:extLst>
                </a:gridCol>
                <a:gridCol w="208280">
                  <a:extLst>
                    <a:ext uri="{9D8B030D-6E8A-4147-A177-3AD203B41FA5}">
                      <a16:colId xmlns:a16="http://schemas.microsoft.com/office/drawing/2014/main" val="401272432"/>
                    </a:ext>
                  </a:extLst>
                </a:gridCol>
                <a:gridCol w="208280">
                  <a:extLst>
                    <a:ext uri="{9D8B030D-6E8A-4147-A177-3AD203B41FA5}">
                      <a16:colId xmlns:a16="http://schemas.microsoft.com/office/drawing/2014/main" val="590986611"/>
                    </a:ext>
                  </a:extLst>
                </a:gridCol>
                <a:gridCol w="208280">
                  <a:extLst>
                    <a:ext uri="{9D8B030D-6E8A-4147-A177-3AD203B41FA5}">
                      <a16:colId xmlns:a16="http://schemas.microsoft.com/office/drawing/2014/main" val="2611500671"/>
                    </a:ext>
                  </a:extLst>
                </a:gridCol>
                <a:gridCol w="208280">
                  <a:extLst>
                    <a:ext uri="{9D8B030D-6E8A-4147-A177-3AD203B41FA5}">
                      <a16:colId xmlns:a16="http://schemas.microsoft.com/office/drawing/2014/main" val="727578350"/>
                    </a:ext>
                  </a:extLst>
                </a:gridCol>
                <a:gridCol w="208280">
                  <a:extLst>
                    <a:ext uri="{9D8B030D-6E8A-4147-A177-3AD203B41FA5}">
                      <a16:colId xmlns:a16="http://schemas.microsoft.com/office/drawing/2014/main" val="185662465"/>
                    </a:ext>
                  </a:extLst>
                </a:gridCol>
                <a:gridCol w="208280">
                  <a:extLst>
                    <a:ext uri="{9D8B030D-6E8A-4147-A177-3AD203B41FA5}">
                      <a16:colId xmlns:a16="http://schemas.microsoft.com/office/drawing/2014/main" val="4140158876"/>
                    </a:ext>
                  </a:extLst>
                </a:gridCol>
                <a:gridCol w="208280">
                  <a:extLst>
                    <a:ext uri="{9D8B030D-6E8A-4147-A177-3AD203B41FA5}">
                      <a16:colId xmlns:a16="http://schemas.microsoft.com/office/drawing/2014/main" val="735935122"/>
                    </a:ext>
                  </a:extLst>
                </a:gridCol>
                <a:gridCol w="208280">
                  <a:extLst>
                    <a:ext uri="{9D8B030D-6E8A-4147-A177-3AD203B41FA5}">
                      <a16:colId xmlns:a16="http://schemas.microsoft.com/office/drawing/2014/main" val="3077748323"/>
                    </a:ext>
                  </a:extLst>
                </a:gridCol>
                <a:gridCol w="208280">
                  <a:extLst>
                    <a:ext uri="{9D8B030D-6E8A-4147-A177-3AD203B41FA5}">
                      <a16:colId xmlns:a16="http://schemas.microsoft.com/office/drawing/2014/main" val="1336058141"/>
                    </a:ext>
                  </a:extLst>
                </a:gridCol>
                <a:gridCol w="208280">
                  <a:extLst>
                    <a:ext uri="{9D8B030D-6E8A-4147-A177-3AD203B41FA5}">
                      <a16:colId xmlns:a16="http://schemas.microsoft.com/office/drawing/2014/main" val="771538152"/>
                    </a:ext>
                  </a:extLst>
                </a:gridCol>
                <a:gridCol w="208280">
                  <a:extLst>
                    <a:ext uri="{9D8B030D-6E8A-4147-A177-3AD203B41FA5}">
                      <a16:colId xmlns:a16="http://schemas.microsoft.com/office/drawing/2014/main" val="4258802487"/>
                    </a:ext>
                  </a:extLst>
                </a:gridCol>
                <a:gridCol w="208280">
                  <a:extLst>
                    <a:ext uri="{9D8B030D-6E8A-4147-A177-3AD203B41FA5}">
                      <a16:colId xmlns:a16="http://schemas.microsoft.com/office/drawing/2014/main" val="1197163503"/>
                    </a:ext>
                  </a:extLst>
                </a:gridCol>
                <a:gridCol w="208280">
                  <a:extLst>
                    <a:ext uri="{9D8B030D-6E8A-4147-A177-3AD203B41FA5}">
                      <a16:colId xmlns:a16="http://schemas.microsoft.com/office/drawing/2014/main" val="1101509813"/>
                    </a:ext>
                  </a:extLst>
                </a:gridCol>
                <a:gridCol w="208280">
                  <a:extLst>
                    <a:ext uri="{9D8B030D-6E8A-4147-A177-3AD203B41FA5}">
                      <a16:colId xmlns:a16="http://schemas.microsoft.com/office/drawing/2014/main" val="986955036"/>
                    </a:ext>
                  </a:extLst>
                </a:gridCol>
                <a:gridCol w="208280">
                  <a:extLst>
                    <a:ext uri="{9D8B030D-6E8A-4147-A177-3AD203B41FA5}">
                      <a16:colId xmlns:a16="http://schemas.microsoft.com/office/drawing/2014/main" val="2978191959"/>
                    </a:ext>
                  </a:extLst>
                </a:gridCol>
                <a:gridCol w="208280">
                  <a:extLst>
                    <a:ext uri="{9D8B030D-6E8A-4147-A177-3AD203B41FA5}">
                      <a16:colId xmlns:a16="http://schemas.microsoft.com/office/drawing/2014/main" val="2588871701"/>
                    </a:ext>
                  </a:extLst>
                </a:gridCol>
                <a:gridCol w="208280">
                  <a:extLst>
                    <a:ext uri="{9D8B030D-6E8A-4147-A177-3AD203B41FA5}">
                      <a16:colId xmlns:a16="http://schemas.microsoft.com/office/drawing/2014/main" val="2828853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145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- 2020-03-21 13:00:14</a:t>
                      </a:r>
                      <a:r>
                        <a:rPr kumimoji="0" lang="en-US" sz="1000" b="0" i="0" u="none" strike="noStrike" kern="1200" cap="none" spc="0" normalizeH="0" baseline="0" noProof="0">
                          <a:ln>
                            <a:noFill/>
                          </a:ln>
                          <a:solidFill>
                            <a:prstClr val="black"/>
                          </a:solidFill>
                          <a:effectLst/>
                          <a:uLnTx/>
                          <a:uFillTx/>
                          <a:latin typeface="+mn-lt"/>
                          <a:ea typeface="+mn-ea"/>
                          <a:cs typeface="+mn-cs"/>
                        </a:rPr>
                        <a:t>
 Most of us love those big Horns/ Antlers. Lol.  But what is the biggest body weight deer you’ve ever shot??? Post a pic if you have one.  As my grandfather used to say.  “ Chief,  that one will make a lot of gravy!” 🙌🙌
Big &amp; J
Weatherguard
Xpedition Archery
Dead Ringer
Victory Archery
Realtree Outdoors®
Michael Waddell's Bone Collector
Element Outdoors
The Sportsman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90815451_2469739523340281_3671003681416806400_o.jpg?_nc_cat=110&amp;_nc_sid=110474&amp;_nc_oc=AQn5cuHQ8PVwRRE2TNjCVLp-daZYCJkDqhZ4mJQqlAP2v8uhkemf8iGUamjOeazxuZg&amp;_nc_ht=scontent-iad3-1.xx&amp;_nc_tp=6&amp;oh=2c60b0db7798a83785ff678a53c69c71&amp;oe=5EB19A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5383737"/>
                  </a:ext>
                </a:extLst>
              </a:tr>
            </a:tbl>
          </a:graphicData>
        </a:graphic>
      </p:graphicFrame>
      <p:sp>
        <p:nvSpPr>
          <p:cNvPr id="4" name="Text Placeholder 3">
            <a:extLst>
              <a:ext uri="{FF2B5EF4-FFF2-40B4-BE49-F238E27FC236}">
                <a16:creationId xmlns:a16="http://schemas.microsoft.com/office/drawing/2014/main" id="{9CAF38C9-71A2-44E4-B7A6-34D0A9E078AD}"/>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4089272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6ECE4-2681-43A5-B451-D59E42C8E4CC}"/>
              </a:ext>
            </a:extLst>
          </p:cNvPr>
          <p:cNvSpPr>
            <a:spLocks noGrp="1"/>
          </p:cNvSpPr>
          <p:nvPr>
            <p:ph type="title"/>
          </p:nvPr>
        </p:nvSpPr>
        <p:spPr/>
        <p:txBody>
          <a:bodyPr/>
          <a:lstStyle/>
          <a:p>
            <a:r>
              <a:rPr lang="en-US"/>
              <a:t>Facebook Own Posts Table (Big and J mentions) | All Pages - 6 of 6</a:t>
            </a:r>
          </a:p>
        </p:txBody>
      </p:sp>
      <p:graphicFrame>
        <p:nvGraphicFramePr>
          <p:cNvPr id="5" name="Table Placeholder 4">
            <a:extLst>
              <a:ext uri="{FF2B5EF4-FFF2-40B4-BE49-F238E27FC236}">
                <a16:creationId xmlns:a16="http://schemas.microsoft.com/office/drawing/2014/main" id="{7837F2DE-E944-4A8C-9774-835C13B52F6A}"/>
              </a:ext>
            </a:extLst>
          </p:cNvPr>
          <p:cNvGraphicFramePr>
            <a:graphicFrameLocks noGrp="1"/>
          </p:cNvGraphicFramePr>
          <p:nvPr>
            <p:ph type="tbl" sz="quarter" idx="13"/>
            <p:extLst>
              <p:ext uri="{D42A27DB-BD31-4B8C-83A1-F6EECF244321}">
                <p14:modId xmlns:p14="http://schemas.microsoft.com/office/powerpoint/2010/main" val="66689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48577271"/>
                    </a:ext>
                  </a:extLst>
                </a:gridCol>
                <a:gridCol w="822960">
                  <a:extLst>
                    <a:ext uri="{9D8B030D-6E8A-4147-A177-3AD203B41FA5}">
                      <a16:colId xmlns:a16="http://schemas.microsoft.com/office/drawing/2014/main" val="2146932901"/>
                    </a:ext>
                  </a:extLst>
                </a:gridCol>
                <a:gridCol w="329184">
                  <a:extLst>
                    <a:ext uri="{9D8B030D-6E8A-4147-A177-3AD203B41FA5}">
                      <a16:colId xmlns:a16="http://schemas.microsoft.com/office/drawing/2014/main" val="2761838684"/>
                    </a:ext>
                  </a:extLst>
                </a:gridCol>
                <a:gridCol w="208280">
                  <a:extLst>
                    <a:ext uri="{9D8B030D-6E8A-4147-A177-3AD203B41FA5}">
                      <a16:colId xmlns:a16="http://schemas.microsoft.com/office/drawing/2014/main" val="299954589"/>
                    </a:ext>
                  </a:extLst>
                </a:gridCol>
                <a:gridCol w="208280">
                  <a:extLst>
                    <a:ext uri="{9D8B030D-6E8A-4147-A177-3AD203B41FA5}">
                      <a16:colId xmlns:a16="http://schemas.microsoft.com/office/drawing/2014/main" val="3636116612"/>
                    </a:ext>
                  </a:extLst>
                </a:gridCol>
                <a:gridCol w="208280">
                  <a:extLst>
                    <a:ext uri="{9D8B030D-6E8A-4147-A177-3AD203B41FA5}">
                      <a16:colId xmlns:a16="http://schemas.microsoft.com/office/drawing/2014/main" val="153074240"/>
                    </a:ext>
                  </a:extLst>
                </a:gridCol>
                <a:gridCol w="208280">
                  <a:extLst>
                    <a:ext uri="{9D8B030D-6E8A-4147-A177-3AD203B41FA5}">
                      <a16:colId xmlns:a16="http://schemas.microsoft.com/office/drawing/2014/main" val="2544631229"/>
                    </a:ext>
                  </a:extLst>
                </a:gridCol>
                <a:gridCol w="208280">
                  <a:extLst>
                    <a:ext uri="{9D8B030D-6E8A-4147-A177-3AD203B41FA5}">
                      <a16:colId xmlns:a16="http://schemas.microsoft.com/office/drawing/2014/main" val="2324716599"/>
                    </a:ext>
                  </a:extLst>
                </a:gridCol>
                <a:gridCol w="208280">
                  <a:extLst>
                    <a:ext uri="{9D8B030D-6E8A-4147-A177-3AD203B41FA5}">
                      <a16:colId xmlns:a16="http://schemas.microsoft.com/office/drawing/2014/main" val="3608243941"/>
                    </a:ext>
                  </a:extLst>
                </a:gridCol>
                <a:gridCol w="208280">
                  <a:extLst>
                    <a:ext uri="{9D8B030D-6E8A-4147-A177-3AD203B41FA5}">
                      <a16:colId xmlns:a16="http://schemas.microsoft.com/office/drawing/2014/main" val="141998167"/>
                    </a:ext>
                  </a:extLst>
                </a:gridCol>
                <a:gridCol w="208280">
                  <a:extLst>
                    <a:ext uri="{9D8B030D-6E8A-4147-A177-3AD203B41FA5}">
                      <a16:colId xmlns:a16="http://schemas.microsoft.com/office/drawing/2014/main" val="1764886766"/>
                    </a:ext>
                  </a:extLst>
                </a:gridCol>
                <a:gridCol w="208280">
                  <a:extLst>
                    <a:ext uri="{9D8B030D-6E8A-4147-A177-3AD203B41FA5}">
                      <a16:colId xmlns:a16="http://schemas.microsoft.com/office/drawing/2014/main" val="2843816969"/>
                    </a:ext>
                  </a:extLst>
                </a:gridCol>
                <a:gridCol w="208280">
                  <a:extLst>
                    <a:ext uri="{9D8B030D-6E8A-4147-A177-3AD203B41FA5}">
                      <a16:colId xmlns:a16="http://schemas.microsoft.com/office/drawing/2014/main" val="2707741594"/>
                    </a:ext>
                  </a:extLst>
                </a:gridCol>
                <a:gridCol w="208280">
                  <a:extLst>
                    <a:ext uri="{9D8B030D-6E8A-4147-A177-3AD203B41FA5}">
                      <a16:colId xmlns:a16="http://schemas.microsoft.com/office/drawing/2014/main" val="2100676427"/>
                    </a:ext>
                  </a:extLst>
                </a:gridCol>
                <a:gridCol w="208280">
                  <a:extLst>
                    <a:ext uri="{9D8B030D-6E8A-4147-A177-3AD203B41FA5}">
                      <a16:colId xmlns:a16="http://schemas.microsoft.com/office/drawing/2014/main" val="167988937"/>
                    </a:ext>
                  </a:extLst>
                </a:gridCol>
                <a:gridCol w="208280">
                  <a:extLst>
                    <a:ext uri="{9D8B030D-6E8A-4147-A177-3AD203B41FA5}">
                      <a16:colId xmlns:a16="http://schemas.microsoft.com/office/drawing/2014/main" val="3030943802"/>
                    </a:ext>
                  </a:extLst>
                </a:gridCol>
                <a:gridCol w="208280">
                  <a:extLst>
                    <a:ext uri="{9D8B030D-6E8A-4147-A177-3AD203B41FA5}">
                      <a16:colId xmlns:a16="http://schemas.microsoft.com/office/drawing/2014/main" val="3118504838"/>
                    </a:ext>
                  </a:extLst>
                </a:gridCol>
                <a:gridCol w="208280">
                  <a:extLst>
                    <a:ext uri="{9D8B030D-6E8A-4147-A177-3AD203B41FA5}">
                      <a16:colId xmlns:a16="http://schemas.microsoft.com/office/drawing/2014/main" val="1810503957"/>
                    </a:ext>
                  </a:extLst>
                </a:gridCol>
                <a:gridCol w="208280">
                  <a:extLst>
                    <a:ext uri="{9D8B030D-6E8A-4147-A177-3AD203B41FA5}">
                      <a16:colId xmlns:a16="http://schemas.microsoft.com/office/drawing/2014/main" val="1562072390"/>
                    </a:ext>
                  </a:extLst>
                </a:gridCol>
                <a:gridCol w="208280">
                  <a:extLst>
                    <a:ext uri="{9D8B030D-6E8A-4147-A177-3AD203B41FA5}">
                      <a16:colId xmlns:a16="http://schemas.microsoft.com/office/drawing/2014/main" val="3937289444"/>
                    </a:ext>
                  </a:extLst>
                </a:gridCol>
                <a:gridCol w="208280">
                  <a:extLst>
                    <a:ext uri="{9D8B030D-6E8A-4147-A177-3AD203B41FA5}">
                      <a16:colId xmlns:a16="http://schemas.microsoft.com/office/drawing/2014/main" val="2987806025"/>
                    </a:ext>
                  </a:extLst>
                </a:gridCol>
                <a:gridCol w="208280">
                  <a:extLst>
                    <a:ext uri="{9D8B030D-6E8A-4147-A177-3AD203B41FA5}">
                      <a16:colId xmlns:a16="http://schemas.microsoft.com/office/drawing/2014/main" val="3566355749"/>
                    </a:ext>
                  </a:extLst>
                </a:gridCol>
                <a:gridCol w="208280">
                  <a:extLst>
                    <a:ext uri="{9D8B030D-6E8A-4147-A177-3AD203B41FA5}">
                      <a16:colId xmlns:a16="http://schemas.microsoft.com/office/drawing/2014/main" val="556590788"/>
                    </a:ext>
                  </a:extLst>
                </a:gridCol>
                <a:gridCol w="208280">
                  <a:extLst>
                    <a:ext uri="{9D8B030D-6E8A-4147-A177-3AD203B41FA5}">
                      <a16:colId xmlns:a16="http://schemas.microsoft.com/office/drawing/2014/main" val="787744706"/>
                    </a:ext>
                  </a:extLst>
                </a:gridCol>
                <a:gridCol w="208280">
                  <a:extLst>
                    <a:ext uri="{9D8B030D-6E8A-4147-A177-3AD203B41FA5}">
                      <a16:colId xmlns:a16="http://schemas.microsoft.com/office/drawing/2014/main" val="2199960722"/>
                    </a:ext>
                  </a:extLst>
                </a:gridCol>
                <a:gridCol w="208280">
                  <a:extLst>
                    <a:ext uri="{9D8B030D-6E8A-4147-A177-3AD203B41FA5}">
                      <a16:colId xmlns:a16="http://schemas.microsoft.com/office/drawing/2014/main" val="2699639684"/>
                    </a:ext>
                  </a:extLst>
                </a:gridCol>
                <a:gridCol w="208280">
                  <a:extLst>
                    <a:ext uri="{9D8B030D-6E8A-4147-A177-3AD203B41FA5}">
                      <a16:colId xmlns:a16="http://schemas.microsoft.com/office/drawing/2014/main" val="2809380910"/>
                    </a:ext>
                  </a:extLst>
                </a:gridCol>
                <a:gridCol w="208280">
                  <a:extLst>
                    <a:ext uri="{9D8B030D-6E8A-4147-A177-3AD203B41FA5}">
                      <a16:colId xmlns:a16="http://schemas.microsoft.com/office/drawing/2014/main" val="1152921533"/>
                    </a:ext>
                  </a:extLst>
                </a:gridCol>
                <a:gridCol w="208280">
                  <a:extLst>
                    <a:ext uri="{9D8B030D-6E8A-4147-A177-3AD203B41FA5}">
                      <a16:colId xmlns:a16="http://schemas.microsoft.com/office/drawing/2014/main" val="475884559"/>
                    </a:ext>
                  </a:extLst>
                </a:gridCol>
                <a:gridCol w="208280">
                  <a:extLst>
                    <a:ext uri="{9D8B030D-6E8A-4147-A177-3AD203B41FA5}">
                      <a16:colId xmlns:a16="http://schemas.microsoft.com/office/drawing/2014/main" val="3988747088"/>
                    </a:ext>
                  </a:extLst>
                </a:gridCol>
                <a:gridCol w="208280">
                  <a:extLst>
                    <a:ext uri="{9D8B030D-6E8A-4147-A177-3AD203B41FA5}">
                      <a16:colId xmlns:a16="http://schemas.microsoft.com/office/drawing/2014/main" val="49121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9332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427</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369</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359</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9</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54</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4</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1000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631</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12023</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2648.75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2648.75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14%</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6507595"/>
                  </a:ext>
                </a:extLst>
              </a:tr>
            </a:tbl>
          </a:graphicData>
        </a:graphic>
      </p:graphicFrame>
      <p:sp>
        <p:nvSpPr>
          <p:cNvPr id="4" name="Text Placeholder 3">
            <a:extLst>
              <a:ext uri="{FF2B5EF4-FFF2-40B4-BE49-F238E27FC236}">
                <a16:creationId xmlns:a16="http://schemas.microsoft.com/office/drawing/2014/main" id="{0DF081F1-46C8-423D-AE94-0E6D173A0CB1}"/>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088495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E359-F7B4-4287-8679-1CCFEC977F0C}"/>
              </a:ext>
            </a:extLst>
          </p:cNvPr>
          <p:cNvSpPr>
            <a:spLocks noGrp="1"/>
          </p:cNvSpPr>
          <p:nvPr>
            <p:ph type="title"/>
          </p:nvPr>
        </p:nvSpPr>
        <p:spPr/>
        <p:txBody>
          <a:bodyPr/>
          <a:lstStyle/>
          <a:p>
            <a:r>
              <a:rPr lang="en-US"/>
              <a:t>Instagram Posts Table (Big and J mentions) | All Pages - 1 of 4</a:t>
            </a:r>
          </a:p>
        </p:txBody>
      </p:sp>
      <p:graphicFrame>
        <p:nvGraphicFramePr>
          <p:cNvPr id="5" name="Table Placeholder 4">
            <a:extLst>
              <a:ext uri="{FF2B5EF4-FFF2-40B4-BE49-F238E27FC236}">
                <a16:creationId xmlns:a16="http://schemas.microsoft.com/office/drawing/2014/main" id="{BDD14F89-98B4-401A-87C9-92B0ECC2D92B}"/>
              </a:ext>
            </a:extLst>
          </p:cNvPr>
          <p:cNvGraphicFramePr>
            <a:graphicFrameLocks noGrp="1"/>
          </p:cNvGraphicFramePr>
          <p:nvPr>
            <p:ph type="tbl" sz="quarter" idx="13"/>
            <p:extLst>
              <p:ext uri="{D42A27DB-BD31-4B8C-83A1-F6EECF244321}">
                <p14:modId xmlns:p14="http://schemas.microsoft.com/office/powerpoint/2010/main" val="1720736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04502275"/>
                    </a:ext>
                  </a:extLst>
                </a:gridCol>
                <a:gridCol w="1152143">
                  <a:extLst>
                    <a:ext uri="{9D8B030D-6E8A-4147-A177-3AD203B41FA5}">
                      <a16:colId xmlns:a16="http://schemas.microsoft.com/office/drawing/2014/main" val="3112084066"/>
                    </a:ext>
                  </a:extLst>
                </a:gridCol>
                <a:gridCol w="576072">
                  <a:extLst>
                    <a:ext uri="{9D8B030D-6E8A-4147-A177-3AD203B41FA5}">
                      <a16:colId xmlns:a16="http://schemas.microsoft.com/office/drawing/2014/main" val="104816948"/>
                    </a:ext>
                  </a:extLst>
                </a:gridCol>
                <a:gridCol w="576072">
                  <a:extLst>
                    <a:ext uri="{9D8B030D-6E8A-4147-A177-3AD203B41FA5}">
                      <a16:colId xmlns:a16="http://schemas.microsoft.com/office/drawing/2014/main" val="334461376"/>
                    </a:ext>
                  </a:extLst>
                </a:gridCol>
                <a:gridCol w="576072">
                  <a:extLst>
                    <a:ext uri="{9D8B030D-6E8A-4147-A177-3AD203B41FA5}">
                      <a16:colId xmlns:a16="http://schemas.microsoft.com/office/drawing/2014/main" val="3279092395"/>
                    </a:ext>
                  </a:extLst>
                </a:gridCol>
                <a:gridCol w="576072">
                  <a:extLst>
                    <a:ext uri="{9D8B030D-6E8A-4147-A177-3AD203B41FA5}">
                      <a16:colId xmlns:a16="http://schemas.microsoft.com/office/drawing/2014/main" val="3061884722"/>
                    </a:ext>
                  </a:extLst>
                </a:gridCol>
                <a:gridCol w="576072">
                  <a:extLst>
                    <a:ext uri="{9D8B030D-6E8A-4147-A177-3AD203B41FA5}">
                      <a16:colId xmlns:a16="http://schemas.microsoft.com/office/drawing/2014/main" val="1636981754"/>
                    </a:ext>
                  </a:extLst>
                </a:gridCol>
                <a:gridCol w="576072">
                  <a:extLst>
                    <a:ext uri="{9D8B030D-6E8A-4147-A177-3AD203B41FA5}">
                      <a16:colId xmlns:a16="http://schemas.microsoft.com/office/drawing/2014/main" val="4088231933"/>
                    </a:ext>
                  </a:extLst>
                </a:gridCol>
                <a:gridCol w="576072">
                  <a:extLst>
                    <a:ext uri="{9D8B030D-6E8A-4147-A177-3AD203B41FA5}">
                      <a16:colId xmlns:a16="http://schemas.microsoft.com/office/drawing/2014/main" val="145293128"/>
                    </a:ext>
                  </a:extLst>
                </a:gridCol>
                <a:gridCol w="576072">
                  <a:extLst>
                    <a:ext uri="{9D8B030D-6E8A-4147-A177-3AD203B41FA5}">
                      <a16:colId xmlns:a16="http://schemas.microsoft.com/office/drawing/2014/main" val="1579919127"/>
                    </a:ext>
                  </a:extLst>
                </a:gridCol>
                <a:gridCol w="576072">
                  <a:extLst>
                    <a:ext uri="{9D8B030D-6E8A-4147-A177-3AD203B41FA5}">
                      <a16:colId xmlns:a16="http://schemas.microsoft.com/office/drawing/2014/main" val="95207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7860626"/>
                  </a:ext>
                </a:extLst>
              </a:tr>
            </a:tbl>
          </a:graphicData>
        </a:graphic>
      </p:graphicFrame>
      <p:sp>
        <p:nvSpPr>
          <p:cNvPr id="4" name="Text Placeholder 3">
            <a:extLst>
              <a:ext uri="{FF2B5EF4-FFF2-40B4-BE49-F238E27FC236}">
                <a16:creationId xmlns:a16="http://schemas.microsoft.com/office/drawing/2014/main" id="{BECEAC34-353A-49E8-B5BA-71102106B39E}"/>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199244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5D3D-C094-4196-914D-24B039B897FD}"/>
              </a:ext>
            </a:extLst>
          </p:cNvPr>
          <p:cNvSpPr>
            <a:spLocks noGrp="1"/>
          </p:cNvSpPr>
          <p:nvPr>
            <p:ph type="title"/>
          </p:nvPr>
        </p:nvSpPr>
        <p:spPr/>
        <p:txBody>
          <a:bodyPr/>
          <a:lstStyle/>
          <a:p>
            <a:r>
              <a:rPr lang="en-US"/>
              <a:t>Instagram Posts Table (Big and J mentions) | All Pages - 2 of 4</a:t>
            </a:r>
          </a:p>
        </p:txBody>
      </p:sp>
      <p:graphicFrame>
        <p:nvGraphicFramePr>
          <p:cNvPr id="5" name="Table Placeholder 4">
            <a:extLst>
              <a:ext uri="{FF2B5EF4-FFF2-40B4-BE49-F238E27FC236}">
                <a16:creationId xmlns:a16="http://schemas.microsoft.com/office/drawing/2014/main" id="{6E8EBA73-6BE4-46E1-B33C-6A846B08BDCD}"/>
              </a:ext>
            </a:extLst>
          </p:cNvPr>
          <p:cNvGraphicFramePr>
            <a:graphicFrameLocks noGrp="1"/>
          </p:cNvGraphicFramePr>
          <p:nvPr>
            <p:ph type="tbl" sz="quarter" idx="13"/>
            <p:extLst>
              <p:ext uri="{D42A27DB-BD31-4B8C-83A1-F6EECF244321}">
                <p14:modId xmlns:p14="http://schemas.microsoft.com/office/powerpoint/2010/main" val="130699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10974527"/>
                    </a:ext>
                  </a:extLst>
                </a:gridCol>
                <a:gridCol w="1152143">
                  <a:extLst>
                    <a:ext uri="{9D8B030D-6E8A-4147-A177-3AD203B41FA5}">
                      <a16:colId xmlns:a16="http://schemas.microsoft.com/office/drawing/2014/main" val="3168677750"/>
                    </a:ext>
                  </a:extLst>
                </a:gridCol>
                <a:gridCol w="576072">
                  <a:extLst>
                    <a:ext uri="{9D8B030D-6E8A-4147-A177-3AD203B41FA5}">
                      <a16:colId xmlns:a16="http://schemas.microsoft.com/office/drawing/2014/main" val="3741496645"/>
                    </a:ext>
                  </a:extLst>
                </a:gridCol>
                <a:gridCol w="576072">
                  <a:extLst>
                    <a:ext uri="{9D8B030D-6E8A-4147-A177-3AD203B41FA5}">
                      <a16:colId xmlns:a16="http://schemas.microsoft.com/office/drawing/2014/main" val="1127934724"/>
                    </a:ext>
                  </a:extLst>
                </a:gridCol>
                <a:gridCol w="576072">
                  <a:extLst>
                    <a:ext uri="{9D8B030D-6E8A-4147-A177-3AD203B41FA5}">
                      <a16:colId xmlns:a16="http://schemas.microsoft.com/office/drawing/2014/main" val="1462167751"/>
                    </a:ext>
                  </a:extLst>
                </a:gridCol>
                <a:gridCol w="576072">
                  <a:extLst>
                    <a:ext uri="{9D8B030D-6E8A-4147-A177-3AD203B41FA5}">
                      <a16:colId xmlns:a16="http://schemas.microsoft.com/office/drawing/2014/main" val="734837929"/>
                    </a:ext>
                  </a:extLst>
                </a:gridCol>
                <a:gridCol w="576072">
                  <a:extLst>
                    <a:ext uri="{9D8B030D-6E8A-4147-A177-3AD203B41FA5}">
                      <a16:colId xmlns:a16="http://schemas.microsoft.com/office/drawing/2014/main" val="3733836813"/>
                    </a:ext>
                  </a:extLst>
                </a:gridCol>
                <a:gridCol w="576072">
                  <a:extLst>
                    <a:ext uri="{9D8B030D-6E8A-4147-A177-3AD203B41FA5}">
                      <a16:colId xmlns:a16="http://schemas.microsoft.com/office/drawing/2014/main" val="2682363766"/>
                    </a:ext>
                  </a:extLst>
                </a:gridCol>
                <a:gridCol w="576072">
                  <a:extLst>
                    <a:ext uri="{9D8B030D-6E8A-4147-A177-3AD203B41FA5}">
                      <a16:colId xmlns:a16="http://schemas.microsoft.com/office/drawing/2014/main" val="1514399652"/>
                    </a:ext>
                  </a:extLst>
                </a:gridCol>
                <a:gridCol w="576072">
                  <a:extLst>
                    <a:ext uri="{9D8B030D-6E8A-4147-A177-3AD203B41FA5}">
                      <a16:colId xmlns:a16="http://schemas.microsoft.com/office/drawing/2014/main" val="3285017495"/>
                    </a:ext>
                  </a:extLst>
                </a:gridCol>
                <a:gridCol w="576072">
                  <a:extLst>
                    <a:ext uri="{9D8B030D-6E8A-4147-A177-3AD203B41FA5}">
                      <a16:colId xmlns:a16="http://schemas.microsoft.com/office/drawing/2014/main" val="699444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8969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- 2020-04-02 00:14:18</a:t>
                      </a:r>
                      <a:r>
                        <a:rPr kumimoji="0" lang="en-US" sz="1000" b="0" i="0" u="none" strike="noStrike" kern="1200" cap="none" spc="0" normalizeH="0" baseline="0" noProof="0">
                          <a:ln>
                            <a:noFill/>
                          </a:ln>
                          <a:solidFill>
                            <a:prstClr val="black"/>
                          </a:solidFill>
                          <a:effectLst/>
                          <a:uLnTx/>
                          <a:uFillTx/>
                          <a:latin typeface="+mn-lt"/>
                          <a:ea typeface="+mn-ea"/>
                          <a:cs typeface="+mn-cs"/>
                        </a:rPr>
                        <a:t>
 #Repost @bigandj with @get_repost
・・・
Our television partners from @struttinbuck are in a heated competition over on the @waypointhunt account and we want to help! If you want to enter to win a free pallet of Big&amp;J, all you have to do is follow these steps. (1) ‘like’ the Struttinbuck comment from the @waypointhunt account to cast your first vote
(2) comment @struttinbuck on the post to cast your second vote (3) comment ‘done’ on THIS post and tag 2 friends 
We will pick a winner tomorrow at 7pm  IF Struttinbuck takes home the title! See you over on the @waypointhunt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https://www.instagram.com/p/B-dvVk-pCL0/media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14:18:07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extLst>
                  <a:ext uri="{0D108BD9-81ED-4DB2-BD59-A6C34878D82A}">
                    <a16:rowId xmlns:a16="http://schemas.microsoft.com/office/drawing/2014/main" val="1914529839"/>
                  </a:ext>
                </a:extLst>
              </a:tr>
            </a:tbl>
          </a:graphicData>
        </a:graphic>
      </p:graphicFrame>
      <p:sp>
        <p:nvSpPr>
          <p:cNvPr id="4" name="Text Placeholder 3">
            <a:extLst>
              <a:ext uri="{FF2B5EF4-FFF2-40B4-BE49-F238E27FC236}">
                <a16:creationId xmlns:a16="http://schemas.microsoft.com/office/drawing/2014/main" id="{2BB1027A-CB84-4733-B55C-06934450FADB}"/>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566941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F72E9-E5FD-40C6-8C74-3F2B1A81D771}"/>
              </a:ext>
            </a:extLst>
          </p:cNvPr>
          <p:cNvSpPr>
            <a:spLocks noGrp="1"/>
          </p:cNvSpPr>
          <p:nvPr>
            <p:ph type="title"/>
          </p:nvPr>
        </p:nvSpPr>
        <p:spPr/>
        <p:txBody>
          <a:bodyPr/>
          <a:lstStyle/>
          <a:p>
            <a:r>
              <a:rPr lang="en-US"/>
              <a:t>Instagram Posts Table (Big and J mentions) | All Pages - 3 of 4</a:t>
            </a:r>
          </a:p>
        </p:txBody>
      </p:sp>
      <p:graphicFrame>
        <p:nvGraphicFramePr>
          <p:cNvPr id="5" name="Table Placeholder 4">
            <a:extLst>
              <a:ext uri="{FF2B5EF4-FFF2-40B4-BE49-F238E27FC236}">
                <a16:creationId xmlns:a16="http://schemas.microsoft.com/office/drawing/2014/main" id="{1F03A3F2-05B4-4D9E-851F-B9CFB10715DC}"/>
              </a:ext>
            </a:extLst>
          </p:cNvPr>
          <p:cNvGraphicFramePr>
            <a:graphicFrameLocks noGrp="1"/>
          </p:cNvGraphicFramePr>
          <p:nvPr>
            <p:ph type="tbl" sz="quarter" idx="13"/>
            <p:extLst>
              <p:ext uri="{D42A27DB-BD31-4B8C-83A1-F6EECF244321}">
                <p14:modId xmlns:p14="http://schemas.microsoft.com/office/powerpoint/2010/main" val="1614949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26213058"/>
                    </a:ext>
                  </a:extLst>
                </a:gridCol>
                <a:gridCol w="1152143">
                  <a:extLst>
                    <a:ext uri="{9D8B030D-6E8A-4147-A177-3AD203B41FA5}">
                      <a16:colId xmlns:a16="http://schemas.microsoft.com/office/drawing/2014/main" val="1359299378"/>
                    </a:ext>
                  </a:extLst>
                </a:gridCol>
                <a:gridCol w="576072">
                  <a:extLst>
                    <a:ext uri="{9D8B030D-6E8A-4147-A177-3AD203B41FA5}">
                      <a16:colId xmlns:a16="http://schemas.microsoft.com/office/drawing/2014/main" val="188438251"/>
                    </a:ext>
                  </a:extLst>
                </a:gridCol>
                <a:gridCol w="576072">
                  <a:extLst>
                    <a:ext uri="{9D8B030D-6E8A-4147-A177-3AD203B41FA5}">
                      <a16:colId xmlns:a16="http://schemas.microsoft.com/office/drawing/2014/main" val="1013543959"/>
                    </a:ext>
                  </a:extLst>
                </a:gridCol>
                <a:gridCol w="576072">
                  <a:extLst>
                    <a:ext uri="{9D8B030D-6E8A-4147-A177-3AD203B41FA5}">
                      <a16:colId xmlns:a16="http://schemas.microsoft.com/office/drawing/2014/main" val="2610023240"/>
                    </a:ext>
                  </a:extLst>
                </a:gridCol>
                <a:gridCol w="576072">
                  <a:extLst>
                    <a:ext uri="{9D8B030D-6E8A-4147-A177-3AD203B41FA5}">
                      <a16:colId xmlns:a16="http://schemas.microsoft.com/office/drawing/2014/main" val="907439342"/>
                    </a:ext>
                  </a:extLst>
                </a:gridCol>
                <a:gridCol w="576072">
                  <a:extLst>
                    <a:ext uri="{9D8B030D-6E8A-4147-A177-3AD203B41FA5}">
                      <a16:colId xmlns:a16="http://schemas.microsoft.com/office/drawing/2014/main" val="2458063099"/>
                    </a:ext>
                  </a:extLst>
                </a:gridCol>
                <a:gridCol w="576072">
                  <a:extLst>
                    <a:ext uri="{9D8B030D-6E8A-4147-A177-3AD203B41FA5}">
                      <a16:colId xmlns:a16="http://schemas.microsoft.com/office/drawing/2014/main" val="2642945414"/>
                    </a:ext>
                  </a:extLst>
                </a:gridCol>
                <a:gridCol w="576072">
                  <a:extLst>
                    <a:ext uri="{9D8B030D-6E8A-4147-A177-3AD203B41FA5}">
                      <a16:colId xmlns:a16="http://schemas.microsoft.com/office/drawing/2014/main" val="359561049"/>
                    </a:ext>
                  </a:extLst>
                </a:gridCol>
                <a:gridCol w="576072">
                  <a:extLst>
                    <a:ext uri="{9D8B030D-6E8A-4147-A177-3AD203B41FA5}">
                      <a16:colId xmlns:a16="http://schemas.microsoft.com/office/drawing/2014/main" val="2300407658"/>
                    </a:ext>
                  </a:extLst>
                </a:gridCol>
                <a:gridCol w="576072">
                  <a:extLst>
                    <a:ext uri="{9D8B030D-6E8A-4147-A177-3AD203B41FA5}">
                      <a16:colId xmlns:a16="http://schemas.microsoft.com/office/drawing/2014/main" val="146551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5785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- 2020-03-31 17:58:07</a:t>
                      </a:r>
                      <a:r>
                        <a:rPr kumimoji="0" lang="en-US" sz="1000" b="0" i="0" u="none" strike="noStrike" kern="1200" cap="none" spc="0" normalizeH="0" baseline="0" noProof="0">
                          <a:ln>
                            <a:noFill/>
                          </a:ln>
                          <a:solidFill>
                            <a:prstClr val="black"/>
                          </a:solidFill>
                          <a:effectLst/>
                          <a:uLnTx/>
                          <a:uFillTx/>
                          <a:latin typeface="+mn-lt"/>
                          <a:ea typeface="+mn-ea"/>
                          <a:cs typeface="+mn-cs"/>
                        </a:rPr>
                        <a:t>
 What would you do if you had a curious bear at 1 yard?!
•
•
•
#realtree #ishootxpedition #archery #bowhunting #bearhunting #victoryarchery #bigandj #beareater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https://www.instagram.com/p/B-afLwcJPFt/media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04/06/2020 02:16:24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extLst>
                  <a:ext uri="{0D108BD9-81ED-4DB2-BD59-A6C34878D82A}">
                    <a16:rowId xmlns:a16="http://schemas.microsoft.com/office/drawing/2014/main" val="406619313"/>
                  </a:ext>
                </a:extLst>
              </a:tr>
            </a:tbl>
          </a:graphicData>
        </a:graphic>
      </p:graphicFrame>
      <p:sp>
        <p:nvSpPr>
          <p:cNvPr id="4" name="Text Placeholder 3">
            <a:extLst>
              <a:ext uri="{FF2B5EF4-FFF2-40B4-BE49-F238E27FC236}">
                <a16:creationId xmlns:a16="http://schemas.microsoft.com/office/drawing/2014/main" id="{87B59564-9288-4DA4-A4BC-A04E1A774D67}"/>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3428456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A08D-8B93-4226-99AF-A822AF5EB2AE}"/>
              </a:ext>
            </a:extLst>
          </p:cNvPr>
          <p:cNvSpPr>
            <a:spLocks noGrp="1"/>
          </p:cNvSpPr>
          <p:nvPr>
            <p:ph type="title"/>
          </p:nvPr>
        </p:nvSpPr>
        <p:spPr/>
        <p:txBody>
          <a:bodyPr/>
          <a:lstStyle/>
          <a:p>
            <a:r>
              <a:rPr lang="en-US"/>
              <a:t>Instagram Posts Table (Big and J mentions) | All Pages - 4 of 4</a:t>
            </a:r>
          </a:p>
        </p:txBody>
      </p:sp>
      <p:graphicFrame>
        <p:nvGraphicFramePr>
          <p:cNvPr id="5" name="Table Placeholder 4">
            <a:extLst>
              <a:ext uri="{FF2B5EF4-FFF2-40B4-BE49-F238E27FC236}">
                <a16:creationId xmlns:a16="http://schemas.microsoft.com/office/drawing/2014/main" id="{9161566A-5EE9-4E7C-B78F-7967534F7635}"/>
              </a:ext>
            </a:extLst>
          </p:cNvPr>
          <p:cNvGraphicFramePr>
            <a:graphicFrameLocks noGrp="1"/>
          </p:cNvGraphicFramePr>
          <p:nvPr>
            <p:ph type="tbl" sz="quarter" idx="13"/>
            <p:extLst>
              <p:ext uri="{D42A27DB-BD31-4B8C-83A1-F6EECF244321}">
                <p14:modId xmlns:p14="http://schemas.microsoft.com/office/powerpoint/2010/main" val="156434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29222496"/>
                    </a:ext>
                  </a:extLst>
                </a:gridCol>
                <a:gridCol w="1152143">
                  <a:extLst>
                    <a:ext uri="{9D8B030D-6E8A-4147-A177-3AD203B41FA5}">
                      <a16:colId xmlns:a16="http://schemas.microsoft.com/office/drawing/2014/main" val="175605021"/>
                    </a:ext>
                  </a:extLst>
                </a:gridCol>
                <a:gridCol w="576072">
                  <a:extLst>
                    <a:ext uri="{9D8B030D-6E8A-4147-A177-3AD203B41FA5}">
                      <a16:colId xmlns:a16="http://schemas.microsoft.com/office/drawing/2014/main" val="2110441700"/>
                    </a:ext>
                  </a:extLst>
                </a:gridCol>
                <a:gridCol w="576072">
                  <a:extLst>
                    <a:ext uri="{9D8B030D-6E8A-4147-A177-3AD203B41FA5}">
                      <a16:colId xmlns:a16="http://schemas.microsoft.com/office/drawing/2014/main" val="60036841"/>
                    </a:ext>
                  </a:extLst>
                </a:gridCol>
                <a:gridCol w="576072">
                  <a:extLst>
                    <a:ext uri="{9D8B030D-6E8A-4147-A177-3AD203B41FA5}">
                      <a16:colId xmlns:a16="http://schemas.microsoft.com/office/drawing/2014/main" val="1851158480"/>
                    </a:ext>
                  </a:extLst>
                </a:gridCol>
                <a:gridCol w="576072">
                  <a:extLst>
                    <a:ext uri="{9D8B030D-6E8A-4147-A177-3AD203B41FA5}">
                      <a16:colId xmlns:a16="http://schemas.microsoft.com/office/drawing/2014/main" val="2098866283"/>
                    </a:ext>
                  </a:extLst>
                </a:gridCol>
                <a:gridCol w="576072">
                  <a:extLst>
                    <a:ext uri="{9D8B030D-6E8A-4147-A177-3AD203B41FA5}">
                      <a16:colId xmlns:a16="http://schemas.microsoft.com/office/drawing/2014/main" val="2964707298"/>
                    </a:ext>
                  </a:extLst>
                </a:gridCol>
                <a:gridCol w="576072">
                  <a:extLst>
                    <a:ext uri="{9D8B030D-6E8A-4147-A177-3AD203B41FA5}">
                      <a16:colId xmlns:a16="http://schemas.microsoft.com/office/drawing/2014/main" val="2819941014"/>
                    </a:ext>
                  </a:extLst>
                </a:gridCol>
                <a:gridCol w="576072">
                  <a:extLst>
                    <a:ext uri="{9D8B030D-6E8A-4147-A177-3AD203B41FA5}">
                      <a16:colId xmlns:a16="http://schemas.microsoft.com/office/drawing/2014/main" val="3958828671"/>
                    </a:ext>
                  </a:extLst>
                </a:gridCol>
                <a:gridCol w="576072">
                  <a:extLst>
                    <a:ext uri="{9D8B030D-6E8A-4147-A177-3AD203B41FA5}">
                      <a16:colId xmlns:a16="http://schemas.microsoft.com/office/drawing/2014/main" val="902506970"/>
                    </a:ext>
                  </a:extLst>
                </a:gridCol>
                <a:gridCol w="576072">
                  <a:extLst>
                    <a:ext uri="{9D8B030D-6E8A-4147-A177-3AD203B41FA5}">
                      <a16:colId xmlns:a16="http://schemas.microsoft.com/office/drawing/2014/main" val="156845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835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- 2020-03-30 21:14:36</a:t>
                      </a:r>
                      <a:r>
                        <a:rPr kumimoji="0" lang="en-US" sz="1000" b="0" i="0" u="none" strike="noStrike" kern="1200" cap="none" spc="0" normalizeH="0" baseline="0" noProof="0">
                          <a:ln>
                            <a:noFill/>
                          </a:ln>
                          <a:solidFill>
                            <a:prstClr val="black"/>
                          </a:solidFill>
                          <a:effectLst/>
                          <a:uLnTx/>
                          <a:uFillTx/>
                          <a:latin typeface="+mn-lt"/>
                          <a:ea typeface="+mn-ea"/>
                          <a:cs typeface="+mn-cs"/>
                        </a:rPr>
                        <a:t>
 Did you catch my Facebook Live on the @cvaofficial page this evening? If not, visit their Facebook page and give it a view! 🇺🇸
•
•
•
#cvamuzzleloaders #inmyelement #realtree #waxseed #fueledbyhornady #bigandj #swaggerbipods #buckfever #photooftheday #hunting #bucksofweatherguard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https://www.instagram.com/p/B-YRLspJGx9/media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04/05/2020 02:16:49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extLst>
                  <a:ext uri="{0D108BD9-81ED-4DB2-BD59-A6C34878D82A}">
                    <a16:rowId xmlns:a16="http://schemas.microsoft.com/office/drawing/2014/main" val="221531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379</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18</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6</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403</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5008</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1533</a:t>
                      </a:r>
                    </a:p>
                  </a:txBody>
                  <a:tcPr/>
                </a:tc>
                <a:extLst>
                  <a:ext uri="{0D108BD9-81ED-4DB2-BD59-A6C34878D82A}">
                    <a16:rowId xmlns:a16="http://schemas.microsoft.com/office/drawing/2014/main" val="3533354257"/>
                  </a:ext>
                </a:extLst>
              </a:tr>
            </a:tbl>
          </a:graphicData>
        </a:graphic>
      </p:graphicFrame>
      <p:sp>
        <p:nvSpPr>
          <p:cNvPr id="4" name="Text Placeholder 3">
            <a:extLst>
              <a:ext uri="{FF2B5EF4-FFF2-40B4-BE49-F238E27FC236}">
                <a16:creationId xmlns:a16="http://schemas.microsoft.com/office/drawing/2014/main" id="{C6A62D5C-E83F-47FF-ACC4-CFEFD307A2C3}"/>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3543928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2B1E-9228-4ABC-92E8-CF61C57DD6E6}"/>
              </a:ext>
            </a:extLst>
          </p:cNvPr>
          <p:cNvSpPr>
            <a:spLocks noGrp="1"/>
          </p:cNvSpPr>
          <p:nvPr>
            <p:ph type="title"/>
          </p:nvPr>
        </p:nvSpPr>
        <p:spPr/>
        <p:txBody>
          <a:bodyPr/>
          <a:lstStyle/>
          <a:p>
            <a:r>
              <a:rPr lang="en-US"/>
              <a:t>Instagram Stories Table (Big and J mentions) | All Pages - 1 of 3</a:t>
            </a:r>
          </a:p>
        </p:txBody>
      </p:sp>
      <p:graphicFrame>
        <p:nvGraphicFramePr>
          <p:cNvPr id="5" name="Table Placeholder 4">
            <a:extLst>
              <a:ext uri="{FF2B5EF4-FFF2-40B4-BE49-F238E27FC236}">
                <a16:creationId xmlns:a16="http://schemas.microsoft.com/office/drawing/2014/main" id="{5993FAF9-6E21-490D-BD59-E819FD823B5F}"/>
              </a:ext>
            </a:extLst>
          </p:cNvPr>
          <p:cNvGraphicFramePr>
            <a:graphicFrameLocks noGrp="1"/>
          </p:cNvGraphicFramePr>
          <p:nvPr>
            <p:ph type="tbl" sz="quarter" idx="13"/>
            <p:extLst>
              <p:ext uri="{D42A27DB-BD31-4B8C-83A1-F6EECF244321}">
                <p14:modId xmlns:p14="http://schemas.microsoft.com/office/powerpoint/2010/main" val="294223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1819333"/>
                    </a:ext>
                  </a:extLst>
                </a:gridCol>
                <a:gridCol w="1316736">
                  <a:extLst>
                    <a:ext uri="{9D8B030D-6E8A-4147-A177-3AD203B41FA5}">
                      <a16:colId xmlns:a16="http://schemas.microsoft.com/office/drawing/2014/main" val="4185966051"/>
                    </a:ext>
                  </a:extLst>
                </a:gridCol>
                <a:gridCol w="658368">
                  <a:extLst>
                    <a:ext uri="{9D8B030D-6E8A-4147-A177-3AD203B41FA5}">
                      <a16:colId xmlns:a16="http://schemas.microsoft.com/office/drawing/2014/main" val="3105033387"/>
                    </a:ext>
                  </a:extLst>
                </a:gridCol>
                <a:gridCol w="658368">
                  <a:extLst>
                    <a:ext uri="{9D8B030D-6E8A-4147-A177-3AD203B41FA5}">
                      <a16:colId xmlns:a16="http://schemas.microsoft.com/office/drawing/2014/main" val="1356248817"/>
                    </a:ext>
                  </a:extLst>
                </a:gridCol>
                <a:gridCol w="658368">
                  <a:extLst>
                    <a:ext uri="{9D8B030D-6E8A-4147-A177-3AD203B41FA5}">
                      <a16:colId xmlns:a16="http://schemas.microsoft.com/office/drawing/2014/main" val="1670202701"/>
                    </a:ext>
                  </a:extLst>
                </a:gridCol>
                <a:gridCol w="658368">
                  <a:extLst>
                    <a:ext uri="{9D8B030D-6E8A-4147-A177-3AD203B41FA5}">
                      <a16:colId xmlns:a16="http://schemas.microsoft.com/office/drawing/2014/main" val="1081227"/>
                    </a:ext>
                  </a:extLst>
                </a:gridCol>
                <a:gridCol w="658368">
                  <a:extLst>
                    <a:ext uri="{9D8B030D-6E8A-4147-A177-3AD203B41FA5}">
                      <a16:colId xmlns:a16="http://schemas.microsoft.com/office/drawing/2014/main" val="3337493964"/>
                    </a:ext>
                  </a:extLst>
                </a:gridCol>
                <a:gridCol w="658368">
                  <a:extLst>
                    <a:ext uri="{9D8B030D-6E8A-4147-A177-3AD203B41FA5}">
                      <a16:colId xmlns:a16="http://schemas.microsoft.com/office/drawing/2014/main" val="2355755420"/>
                    </a:ext>
                  </a:extLst>
                </a:gridCol>
                <a:gridCol w="658368">
                  <a:extLst>
                    <a:ext uri="{9D8B030D-6E8A-4147-A177-3AD203B41FA5}">
                      <a16:colId xmlns:a16="http://schemas.microsoft.com/office/drawing/2014/main" val="2666040666"/>
                    </a:ext>
                  </a:extLst>
                </a:gridCol>
                <a:gridCol w="658368">
                  <a:extLst>
                    <a:ext uri="{9D8B030D-6E8A-4147-A177-3AD203B41FA5}">
                      <a16:colId xmlns:a16="http://schemas.microsoft.com/office/drawing/2014/main" val="3750237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5211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- 2020-03-31 12:46:23</a:t>
                      </a:r>
                      <a:r>
                        <a:rPr kumimoji="0" lang="en-US" sz="1000" b="0" i="0" u="none" strike="noStrike" kern="1200" cap="none" spc="0" normalizeH="0" baseline="0" noProof="0">
                          <a:ln>
                            <a:noFill/>
                          </a:ln>
                          <a:solidFill>
                            <a:prstClr val="black"/>
                          </a:solidFill>
                          <a:effectLst/>
                          <a:uLnTx/>
                          <a:uFillTx/>
                          <a:latin typeface="+mn-lt"/>
                          <a:ea typeface="+mn-ea"/>
                          <a:cs typeface="+mn-cs"/>
                        </a:rPr>
                        <a:t>
 @bigandj  Mark letting em know what's for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51.12442-15/91219641_2604799029777734_6745332049378186_n.jpg?_nc_cat=101&amp;_nc_sid=8ae9d6&amp;_nc_oc=AQl4MCBAExh8l3nfgDXMgwLLd2nxzTcpD6Eb5fe2-ryU1bZOId0nSHVhsolUcm_5bbM&amp;_nc_ht=scontent-dfw5-1.cdninstagram.com&amp;oh=b1633682e04921a9e759e9b3632add40&amp;oe=5EAA3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04/01/2020 12:31:57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4136206807"/>
                  </a:ext>
                </a:extLst>
              </a:tr>
            </a:tbl>
          </a:graphicData>
        </a:graphic>
      </p:graphicFrame>
      <p:sp>
        <p:nvSpPr>
          <p:cNvPr id="4" name="Text Placeholder 3">
            <a:extLst>
              <a:ext uri="{FF2B5EF4-FFF2-40B4-BE49-F238E27FC236}">
                <a16:creationId xmlns:a16="http://schemas.microsoft.com/office/drawing/2014/main" id="{13F342C5-61D0-4B33-959E-B86CEEC25DB0}"/>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009852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A4FF-A848-4C87-BB08-5AB9AF5C3CFE}"/>
              </a:ext>
            </a:extLst>
          </p:cNvPr>
          <p:cNvSpPr>
            <a:spLocks noGrp="1"/>
          </p:cNvSpPr>
          <p:nvPr>
            <p:ph type="title"/>
          </p:nvPr>
        </p:nvSpPr>
        <p:spPr/>
        <p:txBody>
          <a:bodyPr/>
          <a:lstStyle/>
          <a:p>
            <a:r>
              <a:rPr lang="en-US"/>
              <a:t>Instagram Stories Table (Big and J mentions) | All Pages - 2 of 3</a:t>
            </a:r>
          </a:p>
        </p:txBody>
      </p:sp>
      <p:graphicFrame>
        <p:nvGraphicFramePr>
          <p:cNvPr id="5" name="Table Placeholder 4">
            <a:extLst>
              <a:ext uri="{FF2B5EF4-FFF2-40B4-BE49-F238E27FC236}">
                <a16:creationId xmlns:a16="http://schemas.microsoft.com/office/drawing/2014/main" id="{6E2A9484-6940-4FAF-ABEA-5C0AE02E9889}"/>
              </a:ext>
            </a:extLst>
          </p:cNvPr>
          <p:cNvGraphicFramePr>
            <a:graphicFrameLocks noGrp="1"/>
          </p:cNvGraphicFramePr>
          <p:nvPr>
            <p:ph type="tbl" sz="quarter" idx="13"/>
            <p:extLst>
              <p:ext uri="{D42A27DB-BD31-4B8C-83A1-F6EECF244321}">
                <p14:modId xmlns:p14="http://schemas.microsoft.com/office/powerpoint/2010/main" val="201577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45453"/>
                    </a:ext>
                  </a:extLst>
                </a:gridCol>
                <a:gridCol w="1316736">
                  <a:extLst>
                    <a:ext uri="{9D8B030D-6E8A-4147-A177-3AD203B41FA5}">
                      <a16:colId xmlns:a16="http://schemas.microsoft.com/office/drawing/2014/main" val="3198001926"/>
                    </a:ext>
                  </a:extLst>
                </a:gridCol>
                <a:gridCol w="658368">
                  <a:extLst>
                    <a:ext uri="{9D8B030D-6E8A-4147-A177-3AD203B41FA5}">
                      <a16:colId xmlns:a16="http://schemas.microsoft.com/office/drawing/2014/main" val="1375740507"/>
                    </a:ext>
                  </a:extLst>
                </a:gridCol>
                <a:gridCol w="658368">
                  <a:extLst>
                    <a:ext uri="{9D8B030D-6E8A-4147-A177-3AD203B41FA5}">
                      <a16:colId xmlns:a16="http://schemas.microsoft.com/office/drawing/2014/main" val="2787516541"/>
                    </a:ext>
                  </a:extLst>
                </a:gridCol>
                <a:gridCol w="658368">
                  <a:extLst>
                    <a:ext uri="{9D8B030D-6E8A-4147-A177-3AD203B41FA5}">
                      <a16:colId xmlns:a16="http://schemas.microsoft.com/office/drawing/2014/main" val="1906403881"/>
                    </a:ext>
                  </a:extLst>
                </a:gridCol>
                <a:gridCol w="658368">
                  <a:extLst>
                    <a:ext uri="{9D8B030D-6E8A-4147-A177-3AD203B41FA5}">
                      <a16:colId xmlns:a16="http://schemas.microsoft.com/office/drawing/2014/main" val="2404117755"/>
                    </a:ext>
                  </a:extLst>
                </a:gridCol>
                <a:gridCol w="658368">
                  <a:extLst>
                    <a:ext uri="{9D8B030D-6E8A-4147-A177-3AD203B41FA5}">
                      <a16:colId xmlns:a16="http://schemas.microsoft.com/office/drawing/2014/main" val="4218641041"/>
                    </a:ext>
                  </a:extLst>
                </a:gridCol>
                <a:gridCol w="658368">
                  <a:extLst>
                    <a:ext uri="{9D8B030D-6E8A-4147-A177-3AD203B41FA5}">
                      <a16:colId xmlns:a16="http://schemas.microsoft.com/office/drawing/2014/main" val="1913124058"/>
                    </a:ext>
                  </a:extLst>
                </a:gridCol>
                <a:gridCol w="658368">
                  <a:extLst>
                    <a:ext uri="{9D8B030D-6E8A-4147-A177-3AD203B41FA5}">
                      <a16:colId xmlns:a16="http://schemas.microsoft.com/office/drawing/2014/main" val="2691859172"/>
                    </a:ext>
                  </a:extLst>
                </a:gridCol>
                <a:gridCol w="658368">
                  <a:extLst>
                    <a:ext uri="{9D8B030D-6E8A-4147-A177-3AD203B41FA5}">
                      <a16:colId xmlns:a16="http://schemas.microsoft.com/office/drawing/2014/main" val="418237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3747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- 2020-03-30 15:14:47</a:t>
                      </a:r>
                      <a:r>
                        <a:rPr kumimoji="0" lang="en-US" sz="1000" b="0" i="0" u="none" strike="noStrike" kern="1200" cap="none" spc="0" normalizeH="0" baseline="0" noProof="0">
                          <a:ln>
                            <a:noFill/>
                          </a:ln>
                          <a:solidFill>
                            <a:prstClr val="black"/>
                          </a:solidFill>
                          <a:effectLst/>
                          <a:uLnTx/>
                          <a:uFillTx/>
                          <a:latin typeface="+mn-lt"/>
                          <a:ea typeface="+mn-ea"/>
                          <a:cs typeface="+mn-cs"/>
                        </a:rPr>
                        <a:t>
 @bigandj  Fat
 Happy &amp; Gotta keep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91293404_214794036410433_3545400663382175169_n.jpg?_nc_cat=105&amp;_nc_sid=8ae9d6&amp;_nc_oc=AQnj9ysP7WVJAqEaaRsznnXxysf5RHbxY_cvFlm_pZds7at97DSnrHBkUDLFRrl6qAM&amp;_nc_ht=scontent-iad3-1.cdninstagram.com&amp;oh=3e1a42bdac5b31a25f11b55622efee4a&amp;oe=5EA85615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03/31/2020 15:11:02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897246161"/>
                  </a:ext>
                </a:extLst>
              </a:tr>
            </a:tbl>
          </a:graphicData>
        </a:graphic>
      </p:graphicFrame>
      <p:sp>
        <p:nvSpPr>
          <p:cNvPr id="4" name="Text Placeholder 3">
            <a:extLst>
              <a:ext uri="{FF2B5EF4-FFF2-40B4-BE49-F238E27FC236}">
                <a16:creationId xmlns:a16="http://schemas.microsoft.com/office/drawing/2014/main" id="{DA8D7BC2-8600-43F9-A35F-FBDA100C083F}"/>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583767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E584F-DA6F-45B9-82BB-997760708FFF}"/>
              </a:ext>
            </a:extLst>
          </p:cNvPr>
          <p:cNvSpPr>
            <a:spLocks noGrp="1"/>
          </p:cNvSpPr>
          <p:nvPr>
            <p:ph type="title"/>
          </p:nvPr>
        </p:nvSpPr>
        <p:spPr/>
        <p:txBody>
          <a:bodyPr/>
          <a:lstStyle/>
          <a:p>
            <a:r>
              <a:rPr lang="en-US"/>
              <a:t>Instagram Stories Table (Big and J mentions) | All Pages - 3 of 3</a:t>
            </a:r>
          </a:p>
        </p:txBody>
      </p:sp>
      <p:graphicFrame>
        <p:nvGraphicFramePr>
          <p:cNvPr id="5" name="Table Placeholder 4">
            <a:extLst>
              <a:ext uri="{FF2B5EF4-FFF2-40B4-BE49-F238E27FC236}">
                <a16:creationId xmlns:a16="http://schemas.microsoft.com/office/drawing/2014/main" id="{D39310CE-EABC-4CC6-A5F2-BD49510FD995}"/>
              </a:ext>
            </a:extLst>
          </p:cNvPr>
          <p:cNvGraphicFramePr>
            <a:graphicFrameLocks noGrp="1"/>
          </p:cNvGraphicFramePr>
          <p:nvPr>
            <p:ph type="tbl" sz="quarter" idx="13"/>
            <p:extLst>
              <p:ext uri="{D42A27DB-BD31-4B8C-83A1-F6EECF244321}">
                <p14:modId xmlns:p14="http://schemas.microsoft.com/office/powerpoint/2010/main" val="331148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63413472"/>
                    </a:ext>
                  </a:extLst>
                </a:gridCol>
                <a:gridCol w="1316736">
                  <a:extLst>
                    <a:ext uri="{9D8B030D-6E8A-4147-A177-3AD203B41FA5}">
                      <a16:colId xmlns:a16="http://schemas.microsoft.com/office/drawing/2014/main" val="2504401657"/>
                    </a:ext>
                  </a:extLst>
                </a:gridCol>
                <a:gridCol w="658368">
                  <a:extLst>
                    <a:ext uri="{9D8B030D-6E8A-4147-A177-3AD203B41FA5}">
                      <a16:colId xmlns:a16="http://schemas.microsoft.com/office/drawing/2014/main" val="4123006298"/>
                    </a:ext>
                  </a:extLst>
                </a:gridCol>
                <a:gridCol w="658368">
                  <a:extLst>
                    <a:ext uri="{9D8B030D-6E8A-4147-A177-3AD203B41FA5}">
                      <a16:colId xmlns:a16="http://schemas.microsoft.com/office/drawing/2014/main" val="492614750"/>
                    </a:ext>
                  </a:extLst>
                </a:gridCol>
                <a:gridCol w="658368">
                  <a:extLst>
                    <a:ext uri="{9D8B030D-6E8A-4147-A177-3AD203B41FA5}">
                      <a16:colId xmlns:a16="http://schemas.microsoft.com/office/drawing/2014/main" val="4076313320"/>
                    </a:ext>
                  </a:extLst>
                </a:gridCol>
                <a:gridCol w="658368">
                  <a:extLst>
                    <a:ext uri="{9D8B030D-6E8A-4147-A177-3AD203B41FA5}">
                      <a16:colId xmlns:a16="http://schemas.microsoft.com/office/drawing/2014/main" val="117472274"/>
                    </a:ext>
                  </a:extLst>
                </a:gridCol>
                <a:gridCol w="658368">
                  <a:extLst>
                    <a:ext uri="{9D8B030D-6E8A-4147-A177-3AD203B41FA5}">
                      <a16:colId xmlns:a16="http://schemas.microsoft.com/office/drawing/2014/main" val="1475448207"/>
                    </a:ext>
                  </a:extLst>
                </a:gridCol>
                <a:gridCol w="658368">
                  <a:extLst>
                    <a:ext uri="{9D8B030D-6E8A-4147-A177-3AD203B41FA5}">
                      <a16:colId xmlns:a16="http://schemas.microsoft.com/office/drawing/2014/main" val="1433948688"/>
                    </a:ext>
                  </a:extLst>
                </a:gridCol>
                <a:gridCol w="658368">
                  <a:extLst>
                    <a:ext uri="{9D8B030D-6E8A-4147-A177-3AD203B41FA5}">
                      <a16:colId xmlns:a16="http://schemas.microsoft.com/office/drawing/2014/main" val="1939985462"/>
                    </a:ext>
                  </a:extLst>
                </a:gridCol>
                <a:gridCol w="658368">
                  <a:extLst>
                    <a:ext uri="{9D8B030D-6E8A-4147-A177-3AD203B41FA5}">
                      <a16:colId xmlns:a16="http://schemas.microsoft.com/office/drawing/2014/main" val="33119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9756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thegivenrighttv - 2020-03-20 17:37:41</a:t>
                      </a:r>
                      <a:r>
                        <a:rPr kumimoji="0" lang="en-US" sz="1000" b="0" i="0" u="none" strike="noStrike" kern="1200" cap="none" spc="0" normalizeH="0" baseline="0" noProof="0">
                          <a:ln>
                            <a:noFill/>
                          </a:ln>
                          <a:solidFill>
                            <a:prstClr val="black"/>
                          </a:solidFill>
                          <a:effectLst/>
                          <a:uLnTx/>
                          <a:uFillTx/>
                          <a:latin typeface="+mn-lt"/>
                          <a:ea typeface="+mn-ea"/>
                          <a:cs typeface="+mn-cs"/>
                        </a:rPr>
                        <a:t>
 @bigandj  To Die For 🙌🏼 The name pretty much says it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91023602_214979293245865_4421184111529526418_n.jpg?_nc_cat=109&amp;_nc_sid=8ae9d6&amp;_nc_oc=AQlK_SCeny-MF_oPzbgtMbqIdCqYsnP6UZ_Mp0mUAGt5Atn2RWg0ircmp7q1NgmTeLk&amp;_nc_ht=scontent.xx&amp;oh=37237a30bf93aaccf6c2ddb02ed5e533&amp;oe=5E9CE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17:30:55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87440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1255</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58</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1025</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80</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6546677"/>
                  </a:ext>
                </a:extLst>
              </a:tr>
            </a:tbl>
          </a:graphicData>
        </a:graphic>
      </p:graphicFrame>
      <p:sp>
        <p:nvSpPr>
          <p:cNvPr id="4" name="Text Placeholder 3">
            <a:extLst>
              <a:ext uri="{FF2B5EF4-FFF2-40B4-BE49-F238E27FC236}">
                <a16:creationId xmlns:a16="http://schemas.microsoft.com/office/drawing/2014/main" id="{EDF4686A-B253-4EA6-BB16-FA7E5ACE674D}"/>
              </a:ext>
            </a:extLst>
          </p:cNvPr>
          <p:cNvSpPr>
            <a:spLocks noGrp="1"/>
          </p:cNvSpPr>
          <p:nvPr>
            <p:ph type="body" sz="quarter" idx="14"/>
          </p:nvPr>
        </p:nvSpPr>
        <p:spPr/>
        <p:txBody>
          <a:bodyPr/>
          <a:lstStyle/>
          <a:p>
            <a:r>
              <a:rPr lang="en-US"/>
              <a:t>03/19/2020 - 04/02/2020</a:t>
            </a:r>
          </a:p>
        </p:txBody>
      </p:sp>
    </p:spTree>
    <p:extLst>
      <p:ext uri="{BB962C8B-B14F-4D97-AF65-F5344CB8AC3E}">
        <p14:creationId xmlns:p14="http://schemas.microsoft.com/office/powerpoint/2010/main" val="2196897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1486</Words>
  <Application>Microsoft Office PowerPoint</Application>
  <PresentationFormat>On-screen Show (4:3)</PresentationFormat>
  <Paragraphs>517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Big and J Monthly Report</vt:lpstr>
      <vt:lpstr>Facebook Own Posts Table (Big and J mentions) | All Pages - 1 of 6</vt:lpstr>
      <vt:lpstr>Facebook Own Posts Table (Big and J mentions) | All Pages - 2 of 6</vt:lpstr>
      <vt:lpstr>Facebook Own Posts Table (Big and J mentions) | All Pages - 3 of 6</vt:lpstr>
      <vt:lpstr>Facebook Own Posts Table (Big and J mentions) | All Pages - 4 of 6</vt:lpstr>
      <vt:lpstr>Facebook Own Posts Table (Big and J mentions) | All Pages - 5 of 6</vt:lpstr>
      <vt:lpstr>Facebook Own Posts Table (Big and J mentions) | All Pages - 6 of 6</vt:lpstr>
      <vt:lpstr>Instagram Posts Table (Big and J mentions) | All Pages - 1 of 4</vt:lpstr>
      <vt:lpstr>Instagram Posts Table (Big and J mentions) | All Pages - 2 of 4</vt:lpstr>
      <vt:lpstr>Instagram Posts Table (Big and J mentions) | All Pages - 3 of 4</vt:lpstr>
      <vt:lpstr>Instagram Posts Table (Big and J mentions) | All Pages - 4 of 4</vt:lpstr>
      <vt:lpstr>Instagram Stories Table (Big and J mentions) | All Pages - 1 of 3</vt:lpstr>
      <vt:lpstr>Instagram Stories Table (Big and J mentions) | All Pages - 2 of 3</vt:lpstr>
      <vt:lpstr>Instagram Stories Table (Big and J mentions)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and J Monthly Report</dc:title>
  <dc:creator>Frederik Peiniger</dc:creator>
  <cp:lastModifiedBy>Frederik Peiniger</cp:lastModifiedBy>
  <cp:revision>1</cp:revision>
  <dcterms:created xsi:type="dcterms:W3CDTF">2020-04-06T20:54:33Z</dcterms:created>
  <dcterms:modified xsi:type="dcterms:W3CDTF">2020-04-06T20:55:29Z</dcterms:modified>
</cp:coreProperties>
</file>