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E47E9-9FD3-4F63-B38F-B26D45D0D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Trial Comparison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72CB0D-B834-4CAD-86E3-2936666D59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2686830"/>
              </p:ext>
            </p:extLst>
          </p:nvPr>
        </p:nvGraphicFramePr>
        <p:xfrm>
          <a:off x="457200" y="1731963"/>
          <a:ext cx="8204908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8995310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571916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765540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501322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789128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770124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751944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280632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5416840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56680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039067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988158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653110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096693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4431816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1015346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841845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2957625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9549680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423565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906015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095113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804598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5090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Airbnb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15820960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271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302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Blueground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27471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6E306C-7B97-401F-9911-EEF57C6583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3842779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EBDAE-46A2-4E0E-971D-91076BD82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Trial Comparison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077F06-A9D6-4CD6-8E88-E0128EFAD9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29076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8919762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3053986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269674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909218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084979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41720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862765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713297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7306805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90993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64441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4928490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12335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0044876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564670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051700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126976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288859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8116668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943069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2738700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0127796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781435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6351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BridgeStreet Global Hospitality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2410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Furnished Quarters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423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Churchill Living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50281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A7B71B-E8CC-4351-B531-48E362BF2F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07/16/2019 - 07/31/2019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5263425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261</Words>
  <Application>Microsoft Office PowerPoint</Application>
  <PresentationFormat>On-screen Show (4:3)</PresentationFormat>
  <Paragraphs>188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Facebook Key Metrics Table | Trial Comparison - 1 of 2</vt:lpstr>
      <vt:lpstr>Facebook Key Metrics Table | Trial Comparison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Trial Comparison - 1 of 2</dc:title>
  <dc:creator>Frederik Peiniger</dc:creator>
  <cp:lastModifiedBy>Frederik Peiniger</cp:lastModifiedBy>
  <cp:revision>1</cp:revision>
  <dcterms:created xsi:type="dcterms:W3CDTF">2019-07-31T05:29:26Z</dcterms:created>
  <dcterms:modified xsi:type="dcterms:W3CDTF">2019-07-31T05:30:38Z</dcterms:modified>
</cp:coreProperties>
</file>