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Sheet1!$A$2:$A$86</c:f>
            </c:multiLvlStrRef>
          </c:cat>
          <c:val>
            <c:numRef>
              <c:f>Sheet1!$B$2:$B$86</c:f>
            </c:numRef>
          </c:val>
          <c:smooth val="0"/>
          <c:extLst>
            <c:ext xmlns:c16="http://schemas.microsoft.com/office/drawing/2014/chart" uri="{C3380CC4-5D6E-409C-BE32-E72D297353CC}">
              <c16:uniqueId val="{00000000-1B69-4A4A-80C4-0C3D88130CA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Sheet1!$A$2:$A$86</c:f>
            </c:multiLvlStrRef>
          </c:cat>
          <c:val>
            <c:numRef>
              <c:f>Sheet1!$C$2:$C$86</c:f>
            </c:numRef>
          </c:val>
          <c:smooth val="0"/>
          <c:extLst>
            <c:ext xmlns:c16="http://schemas.microsoft.com/office/drawing/2014/chart" uri="{C3380CC4-5D6E-409C-BE32-E72D297353CC}">
              <c16:uniqueId val="{00000001-1B69-4A4A-80C4-0C3D88130CA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Sheet1!$A$2:$A$86</c:f>
            </c:multiLvlStrRef>
          </c:cat>
          <c:val>
            <c:numRef>
              <c:f>Sheet1!$D$2:$D$86</c:f>
            </c:numRef>
          </c:val>
          <c:smooth val="0"/>
          <c:extLst>
            <c:ext xmlns:c16="http://schemas.microsoft.com/office/drawing/2014/chart" uri="{C3380CC4-5D6E-409C-BE32-E72D297353CC}">
              <c16:uniqueId val="{00000002-1B69-4A4A-80C4-0C3D88130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323576"/>
        <c:axId val="367323248"/>
      </c:lineChart>
      <c:catAx>
        <c:axId val="36732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323248"/>
        <c:crosses val="autoZero"/>
        <c:auto val="1"/>
        <c:lblAlgn val="ctr"/>
        <c:lblOffset val="100"/>
        <c:noMultiLvlLbl val="0"/>
      </c:catAx>
      <c:valAx>
        <c:axId val="36732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32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BD025-3C0D-494C-AF5B-0840C8698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3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94AAB8-FA9D-4674-A555-5586EC8A2E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0719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4AC23-30CA-4A12-B285-32CDCA067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09/01/2023 - 11/24/2023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4389E-3F35-4A90-931B-B99C9D190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589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Reach | 3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3 groups</dc:title>
  <dc:creator>Frederik Born</dc:creator>
  <cp:lastModifiedBy>Frederik Born</cp:lastModifiedBy>
  <cp:revision>1</cp:revision>
  <dcterms:created xsi:type="dcterms:W3CDTF">2023-11-24T12:48:18Z</dcterms:created>
  <dcterms:modified xsi:type="dcterms:W3CDTF">2023-11-24T12:48:35Z</dcterms:modified>
</cp:coreProperties>
</file>