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9D8D-4339-AF38-FB535E78172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9D8D-4339-AF38-FB535E78172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9D8D-4339-AF38-FB535E7817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622864"/>
        <c:axId val="375624832"/>
      </c:lineChart>
      <c:catAx>
        <c:axId val="37562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24832"/>
        <c:crosses val="autoZero"/>
        <c:auto val="1"/>
        <c:lblAlgn val="ctr"/>
        <c:lblOffset val="100"/>
        <c:noMultiLvlLbl val="0"/>
      </c:catAx>
      <c:valAx>
        <c:axId val="37562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2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F782F-8C29-4C7D-93ED-A1A40CCB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3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2BF15F-CA31-4CE9-B0FF-F448D666C9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5276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0D40D-D9F2-4ECD-999D-93CB6CD71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10/25/2023 - 11/23/2023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5F6DC-4816-49FE-8BEC-3855FA00E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9637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 | 3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3 groups</dc:title>
  <dc:creator>Frederik Born</dc:creator>
  <cp:lastModifiedBy>Frederik Born</cp:lastModifiedBy>
  <cp:revision>1</cp:revision>
  <dcterms:created xsi:type="dcterms:W3CDTF">2023-11-24T12:45:37Z</dcterms:created>
  <dcterms:modified xsi:type="dcterms:W3CDTF">2023-11-24T12:45:48Z</dcterms:modified>
</cp:coreProperties>
</file>