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omroepntr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45224</c:v>
                </c:pt>
                <c:pt idx="1">
                  <c:v>45225</c:v>
                </c:pt>
                <c:pt idx="2">
                  <c:v>45226</c:v>
                </c:pt>
                <c:pt idx="3">
                  <c:v>45227</c:v>
                </c:pt>
                <c:pt idx="4">
                  <c:v>45228</c:v>
                </c:pt>
                <c:pt idx="5">
                  <c:v>45229</c:v>
                </c:pt>
                <c:pt idx="6">
                  <c:v>45230</c:v>
                </c:pt>
                <c:pt idx="7">
                  <c:v>45231</c:v>
                </c:pt>
                <c:pt idx="8">
                  <c:v>45232</c:v>
                </c:pt>
                <c:pt idx="9">
                  <c:v>45233</c:v>
                </c:pt>
                <c:pt idx="10">
                  <c:v>45234</c:v>
                </c:pt>
                <c:pt idx="11">
                  <c:v>45235</c:v>
                </c:pt>
                <c:pt idx="12">
                  <c:v>45236</c:v>
                </c:pt>
                <c:pt idx="13">
                  <c:v>45237</c:v>
                </c:pt>
                <c:pt idx="14">
                  <c:v>45238</c:v>
                </c:pt>
                <c:pt idx="15">
                  <c:v>45239</c:v>
                </c:pt>
                <c:pt idx="16">
                  <c:v>45240</c:v>
                </c:pt>
                <c:pt idx="17">
                  <c:v>45241</c:v>
                </c:pt>
                <c:pt idx="18">
                  <c:v>45242</c:v>
                </c:pt>
                <c:pt idx="19">
                  <c:v>45243</c:v>
                </c:pt>
                <c:pt idx="20">
                  <c:v>45244</c:v>
                </c:pt>
                <c:pt idx="21">
                  <c:v>45245</c:v>
                </c:pt>
                <c:pt idx="22">
                  <c:v>45246</c:v>
                </c:pt>
                <c:pt idx="23">
                  <c:v>45247</c:v>
                </c:pt>
                <c:pt idx="24">
                  <c:v>45248</c:v>
                </c:pt>
                <c:pt idx="25">
                  <c:v>45249</c:v>
                </c:pt>
                <c:pt idx="26">
                  <c:v>45250</c:v>
                </c:pt>
                <c:pt idx="27">
                  <c:v>45251</c:v>
                </c:pt>
                <c:pt idx="28">
                  <c:v>45252</c:v>
                </c:pt>
                <c:pt idx="29">
                  <c:v>45253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27257</c:v>
                </c:pt>
                <c:pt idx="1">
                  <c:v>27276</c:v>
                </c:pt>
                <c:pt idx="2">
                  <c:v>27285</c:v>
                </c:pt>
                <c:pt idx="3">
                  <c:v>27327</c:v>
                </c:pt>
                <c:pt idx="4">
                  <c:v>27531</c:v>
                </c:pt>
                <c:pt idx="5">
                  <c:v>27691</c:v>
                </c:pt>
                <c:pt idx="6">
                  <c:v>27853</c:v>
                </c:pt>
                <c:pt idx="7">
                  <c:v>28029</c:v>
                </c:pt>
                <c:pt idx="8">
                  <c:v>28197</c:v>
                </c:pt>
                <c:pt idx="9">
                  <c:v>28373</c:v>
                </c:pt>
                <c:pt idx="10">
                  <c:v>28554</c:v>
                </c:pt>
                <c:pt idx="11">
                  <c:v>28682</c:v>
                </c:pt>
                <c:pt idx="12">
                  <c:v>28803</c:v>
                </c:pt>
                <c:pt idx="13">
                  <c:v>28892</c:v>
                </c:pt>
                <c:pt idx="14">
                  <c:v>28959</c:v>
                </c:pt>
                <c:pt idx="15">
                  <c:v>29012</c:v>
                </c:pt>
                <c:pt idx="16">
                  <c:v>29078</c:v>
                </c:pt>
                <c:pt idx="17">
                  <c:v>29161</c:v>
                </c:pt>
                <c:pt idx="18">
                  <c:v>29205</c:v>
                </c:pt>
                <c:pt idx="19">
                  <c:v>29249</c:v>
                </c:pt>
                <c:pt idx="20">
                  <c:v>29310</c:v>
                </c:pt>
                <c:pt idx="21">
                  <c:v>29398</c:v>
                </c:pt>
                <c:pt idx="22">
                  <c:v>29488</c:v>
                </c:pt>
                <c:pt idx="23">
                  <c:v>29553</c:v>
                </c:pt>
                <c:pt idx="24">
                  <c:v>29605</c:v>
                </c:pt>
                <c:pt idx="25">
                  <c:v>29653</c:v>
                </c:pt>
                <c:pt idx="26">
                  <c:v>29691</c:v>
                </c:pt>
                <c:pt idx="27">
                  <c:v>29728</c:v>
                </c:pt>
                <c:pt idx="28">
                  <c:v>29761</c:v>
                </c:pt>
                <c:pt idx="29">
                  <c:v>29835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1B-49E6-A652-1BC4B89172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ntrwetenschap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45224</c:v>
                </c:pt>
                <c:pt idx="1">
                  <c:v>45225</c:v>
                </c:pt>
                <c:pt idx="2">
                  <c:v>45226</c:v>
                </c:pt>
                <c:pt idx="3">
                  <c:v>45227</c:v>
                </c:pt>
                <c:pt idx="4">
                  <c:v>45228</c:v>
                </c:pt>
                <c:pt idx="5">
                  <c:v>45229</c:v>
                </c:pt>
                <c:pt idx="6">
                  <c:v>45230</c:v>
                </c:pt>
                <c:pt idx="7">
                  <c:v>45231</c:v>
                </c:pt>
                <c:pt idx="8">
                  <c:v>45232</c:v>
                </c:pt>
                <c:pt idx="9">
                  <c:v>45233</c:v>
                </c:pt>
                <c:pt idx="10">
                  <c:v>45234</c:v>
                </c:pt>
                <c:pt idx="11">
                  <c:v>45235</c:v>
                </c:pt>
                <c:pt idx="12">
                  <c:v>45236</c:v>
                </c:pt>
                <c:pt idx="13">
                  <c:v>45237</c:v>
                </c:pt>
                <c:pt idx="14">
                  <c:v>45238</c:v>
                </c:pt>
                <c:pt idx="15">
                  <c:v>45239</c:v>
                </c:pt>
                <c:pt idx="16">
                  <c:v>45240</c:v>
                </c:pt>
                <c:pt idx="17">
                  <c:v>45241</c:v>
                </c:pt>
                <c:pt idx="18">
                  <c:v>45242</c:v>
                </c:pt>
                <c:pt idx="19">
                  <c:v>45243</c:v>
                </c:pt>
                <c:pt idx="20">
                  <c:v>45244</c:v>
                </c:pt>
                <c:pt idx="21">
                  <c:v>45245</c:v>
                </c:pt>
                <c:pt idx="22">
                  <c:v>45246</c:v>
                </c:pt>
                <c:pt idx="23">
                  <c:v>45247</c:v>
                </c:pt>
                <c:pt idx="24">
                  <c:v>45248</c:v>
                </c:pt>
                <c:pt idx="25">
                  <c:v>45249</c:v>
                </c:pt>
                <c:pt idx="26">
                  <c:v>45250</c:v>
                </c:pt>
                <c:pt idx="27">
                  <c:v>45251</c:v>
                </c:pt>
                <c:pt idx="28">
                  <c:v>45252</c:v>
                </c:pt>
                <c:pt idx="29">
                  <c:v>45253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9797</c:v>
                </c:pt>
                <c:pt idx="1">
                  <c:v>9815</c:v>
                </c:pt>
                <c:pt idx="2">
                  <c:v>9826</c:v>
                </c:pt>
                <c:pt idx="3">
                  <c:v>9834</c:v>
                </c:pt>
                <c:pt idx="4">
                  <c:v>9835</c:v>
                </c:pt>
                <c:pt idx="5">
                  <c:v>9841</c:v>
                </c:pt>
                <c:pt idx="6">
                  <c:v>9848</c:v>
                </c:pt>
                <c:pt idx="7">
                  <c:v>9882</c:v>
                </c:pt>
                <c:pt idx="8">
                  <c:v>10016</c:v>
                </c:pt>
                <c:pt idx="9">
                  <c:v>10729</c:v>
                </c:pt>
                <c:pt idx="10">
                  <c:v>12262</c:v>
                </c:pt>
                <c:pt idx="11">
                  <c:v>13889</c:v>
                </c:pt>
                <c:pt idx="12">
                  <c:v>14933</c:v>
                </c:pt>
                <c:pt idx="13">
                  <c:v>15739</c:v>
                </c:pt>
                <c:pt idx="14">
                  <c:v>16193</c:v>
                </c:pt>
                <c:pt idx="15">
                  <c:v>16480</c:v>
                </c:pt>
                <c:pt idx="16">
                  <c:v>16762</c:v>
                </c:pt>
                <c:pt idx="17">
                  <c:v>17011</c:v>
                </c:pt>
                <c:pt idx="18">
                  <c:v>17274</c:v>
                </c:pt>
                <c:pt idx="19">
                  <c:v>17421</c:v>
                </c:pt>
                <c:pt idx="20">
                  <c:v>17722</c:v>
                </c:pt>
                <c:pt idx="21">
                  <c:v>18188</c:v>
                </c:pt>
                <c:pt idx="22">
                  <c:v>18568</c:v>
                </c:pt>
                <c:pt idx="23">
                  <c:v>18860</c:v>
                </c:pt>
                <c:pt idx="24">
                  <c:v>19165</c:v>
                </c:pt>
                <c:pt idx="25">
                  <c:v>19516</c:v>
                </c:pt>
                <c:pt idx="26">
                  <c:v>19826</c:v>
                </c:pt>
                <c:pt idx="27">
                  <c:v>20400</c:v>
                </c:pt>
                <c:pt idx="28">
                  <c:v>21056</c:v>
                </c:pt>
                <c:pt idx="29">
                  <c:v>21377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1B-49E6-A652-1BC4B89172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npokennis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45224</c:v>
                </c:pt>
                <c:pt idx="1">
                  <c:v>45225</c:v>
                </c:pt>
                <c:pt idx="2">
                  <c:v>45226</c:v>
                </c:pt>
                <c:pt idx="3">
                  <c:v>45227</c:v>
                </c:pt>
                <c:pt idx="4">
                  <c:v>45228</c:v>
                </c:pt>
                <c:pt idx="5">
                  <c:v>45229</c:v>
                </c:pt>
                <c:pt idx="6">
                  <c:v>45230</c:v>
                </c:pt>
                <c:pt idx="7">
                  <c:v>45231</c:v>
                </c:pt>
                <c:pt idx="8">
                  <c:v>45232</c:v>
                </c:pt>
                <c:pt idx="9">
                  <c:v>45233</c:v>
                </c:pt>
                <c:pt idx="10">
                  <c:v>45234</c:v>
                </c:pt>
                <c:pt idx="11">
                  <c:v>45235</c:v>
                </c:pt>
                <c:pt idx="12">
                  <c:v>45236</c:v>
                </c:pt>
                <c:pt idx="13">
                  <c:v>45237</c:v>
                </c:pt>
                <c:pt idx="14">
                  <c:v>45238</c:v>
                </c:pt>
                <c:pt idx="15">
                  <c:v>45239</c:v>
                </c:pt>
                <c:pt idx="16">
                  <c:v>45240</c:v>
                </c:pt>
                <c:pt idx="17">
                  <c:v>45241</c:v>
                </c:pt>
                <c:pt idx="18">
                  <c:v>45242</c:v>
                </c:pt>
                <c:pt idx="19">
                  <c:v>45243</c:v>
                </c:pt>
                <c:pt idx="20">
                  <c:v>45244</c:v>
                </c:pt>
                <c:pt idx="21">
                  <c:v>45245</c:v>
                </c:pt>
                <c:pt idx="22">
                  <c:v>45246</c:v>
                </c:pt>
                <c:pt idx="23">
                  <c:v>45247</c:v>
                </c:pt>
                <c:pt idx="24">
                  <c:v>45248</c:v>
                </c:pt>
                <c:pt idx="25">
                  <c:v>45249</c:v>
                </c:pt>
                <c:pt idx="26">
                  <c:v>45250</c:v>
                </c:pt>
                <c:pt idx="27">
                  <c:v>45251</c:v>
                </c:pt>
                <c:pt idx="28">
                  <c:v>45252</c:v>
                </c:pt>
                <c:pt idx="29">
                  <c:v>45253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19893</c:v>
                </c:pt>
                <c:pt idx="1">
                  <c:v>19902</c:v>
                </c:pt>
                <c:pt idx="2">
                  <c:v>19916</c:v>
                </c:pt>
                <c:pt idx="3">
                  <c:v>19918</c:v>
                </c:pt>
                <c:pt idx="4">
                  <c:v>19940</c:v>
                </c:pt>
                <c:pt idx="5">
                  <c:v>19962</c:v>
                </c:pt>
                <c:pt idx="6">
                  <c:v>19974</c:v>
                </c:pt>
                <c:pt idx="7">
                  <c:v>19993</c:v>
                </c:pt>
                <c:pt idx="8">
                  <c:v>20004</c:v>
                </c:pt>
                <c:pt idx="9">
                  <c:v>20017</c:v>
                </c:pt>
                <c:pt idx="10">
                  <c:v>20025</c:v>
                </c:pt>
                <c:pt idx="11">
                  <c:v>20036</c:v>
                </c:pt>
                <c:pt idx="12">
                  <c:v>20050</c:v>
                </c:pt>
                <c:pt idx="13">
                  <c:v>20086</c:v>
                </c:pt>
                <c:pt idx="14">
                  <c:v>20127</c:v>
                </c:pt>
                <c:pt idx="15">
                  <c:v>20164</c:v>
                </c:pt>
                <c:pt idx="16">
                  <c:v>20194</c:v>
                </c:pt>
                <c:pt idx="17">
                  <c:v>20222</c:v>
                </c:pt>
                <c:pt idx="18">
                  <c:v>20289</c:v>
                </c:pt>
                <c:pt idx="19">
                  <c:v>20327</c:v>
                </c:pt>
                <c:pt idx="20">
                  <c:v>20372</c:v>
                </c:pt>
                <c:pt idx="21">
                  <c:v>20400</c:v>
                </c:pt>
                <c:pt idx="22">
                  <c:v>20433</c:v>
                </c:pt>
                <c:pt idx="23">
                  <c:v>20475</c:v>
                </c:pt>
                <c:pt idx="24">
                  <c:v>20514</c:v>
                </c:pt>
                <c:pt idx="25">
                  <c:v>20554</c:v>
                </c:pt>
                <c:pt idx="26">
                  <c:v>20593</c:v>
                </c:pt>
                <c:pt idx="27">
                  <c:v>20673</c:v>
                </c:pt>
                <c:pt idx="28">
                  <c:v>20744</c:v>
                </c:pt>
                <c:pt idx="29">
                  <c:v>20799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1B-49E6-A652-1BC4B8917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038808"/>
        <c:axId val="52675504"/>
      </c:lineChart>
      <c:dateAx>
        <c:axId val="37403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75504"/>
        <c:crosses val="autoZero"/>
        <c:auto val="1"/>
        <c:lblOffset val="100"/>
        <c:baseTimeUnit val="days"/>
      </c:dateAx>
      <c:valAx>
        <c:axId val="5267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03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38373-D807-4B7F-AA02-E43547BA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3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49AEDA-C9B6-4EDE-B99E-D45DF05763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5469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70BA1-942C-4934-A139-2B569E8C9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10/25/2023 - 11/23/2023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E081C3-40CA-4710-8942-FCB2917C9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217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3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3 groups</dc:title>
  <dc:creator>Frederik Born</dc:creator>
  <cp:lastModifiedBy>Frederik Born</cp:lastModifiedBy>
  <cp:revision>1</cp:revision>
  <dcterms:created xsi:type="dcterms:W3CDTF">2023-11-24T12:39:25Z</dcterms:created>
  <dcterms:modified xsi:type="dcterms:W3CDTF">2023-11-24T12:39:40Z</dcterms:modified>
</cp:coreProperties>
</file>