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36F92-3D01-4219-AC12-BB389771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54886-2C8B-4D82-91D1-14442E903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201909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342717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761400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22573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948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377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607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72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504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580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777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585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8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- 2022-08-28 09:03:31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https://quintly-image-storage.s3.amazonaws.com/1ca119ef1acd8b70a1b31557ba778b92/225685df5d29d24b52cf7fff486d5aac.jpg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24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- 2022-08-26 08:26:17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https://quintly-image-storage.s3.amazonaws.com/1ca119ef1acd8b70a1b31557ba778b92/472512870acce38be3aa8789e91db568.jpg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917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D2BA4-58B7-460E-9807-88B8DC6BC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344406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ABA14-C8F7-40D6-84A0-1BFAE506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BA1F0-705D-41E5-8BA9-BFA5DD3F5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913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9078519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3452024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89993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279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693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73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474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26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097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07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11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3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08:42:18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https://quintly-image-storage.s3.amazonaws.com/1ca119ef1acd8b70a1b31557ba778b92/738b0e504c04534bae27ad391654042e.jpg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7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09:11:47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https://quintly-image-storage.s3.amazonaws.com/1ca119ef1acd8b70a1b31557ba778b92/c80bea1a42479619baee91de1562e157.jpg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077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F4688-7574-418E-BFA8-97AE22E65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63042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7FEF0-7FF1-4455-A878-CB5F8BFA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1F0AF-D7DD-46BC-97C0-A8193A077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617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6021657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5363468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23476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40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630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340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58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880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3126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312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068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80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09:10:16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https://quintly-image-storage.s3.amazonaws.com/1ca119ef1acd8b70a1b31557ba778b92/1a38cf3a3b4edd0beb6df0dafa76daa0.jpg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8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- 2022-08-27 09:16:19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https://quintly-image-storage.s3.amazonaws.com/1ca119ef1acd8b70a1b31557ba778b92/492efd2659cbd099cbc551faf60f87db.jpg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17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4095A-A59B-4568-A663-F688F3382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509790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7717-D717-41AA-9A9C-F6BEC68B2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67986-E4D2-40F4-AF3B-058652BD7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656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0899381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6079956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98292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614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687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45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182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393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34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880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77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7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08:42:23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https://quintly-image-storage.s3.amazonaws.com/1ca119ef1acd8b70a1b31557ba778b92/c80bea1a42479619baee91de1562e157.jpg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7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09:09:30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https://quintly-image-storage.s3.amazonaws.com/1ca119ef1acd8b70a1b31557ba778b92/843d9eedd6095ae18b0cbb68707b2885.jpg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456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45ED5-F2C1-49E9-8059-607A25996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394969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D9E77-1055-492C-B71A-72AAD6B7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1E196-8894-49C9-BBC7-0ACB5B69D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920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9835152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6229353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82580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16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254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123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504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3236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810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779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923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20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08:52:25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https://quintly-image-storage.s3.amazonaws.com/1ca119ef1acd8b70a1b31557ba778b92/d18ad5fd80f49b3633ccac42e167f723.jpg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09:06:44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https://quintly-image-storage.s3.amazonaws.com/1ca119ef1acd8b70a1b31557ba778b92/d2a80f0961eb82d6e6eef60b5dbd21ef.jpg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915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FCA1F-0F0B-48CC-9407-8358A0D71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406986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D93B9-E8E4-4B1E-919F-103A58767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19D03-EEBE-43C8-BCBD-69A473766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81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5115146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385598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16932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81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738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73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295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902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68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594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66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51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08:52:22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https://quintly-image-storage.s3.amazonaws.com/1ca119ef1acd8b70a1b31557ba778b92/54b1b01539cc7198b8880e83e47f17a2.jpg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77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- 2022-08-29 11:08:59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https://quintly-image-storage.s3.amazonaws.com/1ca119ef1acd8b70a1b31557ba778b92/fb3c184f5d11b8688df9106721f05eef.jpg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06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55173-6C35-4157-9928-4AE175775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113881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2F84-286A-4BB4-A4BC-CD95352B5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4C7B0-049C-495F-9835-4DA954850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001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5514909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4274333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08512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70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173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49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16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430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63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9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8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- 2022-03-16 08:38:53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https://quintly-image-storage.s3.amazonaws.com/1ca119ef1acd8b70a1b31557ba778b92/53ce90d854ae20320d84f08fbc3cadf9.jpg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24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- 2022-03-08 07:15:10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https://quintly-image-storage.s3.amazonaws.com/1ca119ef1acd8b70a1b31557ba778b92/5c713f17e51517475f7aa23971c646a8.jpg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820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9B706-7A90-4FDE-A9F8-FEC13ED02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1426285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421A-F261-4723-ACE9-0B472FF3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333D82-458E-43F9-BC2F-ACF849E85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026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48562036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047901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63011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8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8864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118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9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37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0781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807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15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9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08:52:21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https://quintly-image-storage.s3.amazonaws.com/1ca119ef1acd8b70a1b31557ba778b92/f31af8862f755c8060ec1d89854c04a3.jpg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7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08:56:04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https://quintly-image-storage.s3.amazonaws.com/1ca119ef1acd8b70a1b31557ba778b92/b7e595f47afd0dc22c32ac967fb43425.jpg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054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B7895-CBC5-4BF2-8205-DBB161458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278880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82041-E599-410C-86D4-45025DFE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94408-3656-48B5-ADC6-C199139E0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612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193259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640575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18098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359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6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82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45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57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103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115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213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8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08:56:02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https://quintly-image-storage.s3.amazonaws.com/1ca119ef1acd8b70a1b31557ba778b92/b818c58d8d10e4c3af330c33d19de61e.jpg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4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- 2022-04-26 15:53:17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https://quintly-image-storage.s3.amazonaws.com/1ca119ef1acd8b70a1b31557ba778b92/4b768f0c0603ae1ecf114dc2f9c5700d.jpg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44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BA55D-D9E8-4F3C-A7CE-EF5B244A8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1213679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7352C-381B-436F-84FE-71C984D8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9C28F-6CF6-4AFB-8964-8EB99F3471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404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5603708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648000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83544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342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0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34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860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476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301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83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26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1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https://quintly-image-storage.s3.amazonaws.com/1ca119ef1acd8b70a1b31557ba778b92/26037c3d840a15b6a0fb43fb04c57c24.jpg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3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- 2022-01-14 08:20:17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https://quintly-image-storage.s3.amazonaws.com/1ca119ef1acd8b70a1b31557ba778b92/d046429d13d62afebd3a13b4f5e83543.jpg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63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D0E14-2B8F-45C5-89FE-6001E9493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2023703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67871-82C7-4CE8-BD2B-CE417C364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69778-B05E-4EA7-9350-38CEC0CB9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049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5798976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7308540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1705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73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312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210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64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36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602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9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71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2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- 2022-03-08 07:15:12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https://quintly-image-storage.s3.amazonaws.com/1ca119ef1acd8b70a1b31557ba778b92/ce33e092fc856271f967606b27693b3f.jpg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66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- 2022-03-08 07:15:11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https://quintly-image-storage.s3.amazonaws.com/1ca119ef1acd8b70a1b31557ba778b92/5202cd17888c9b6e59b03117bb0f1969.jpg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429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59266-4AA9-4B86-8B75-2A09E96C2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133185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A81D0-0136-4CFE-83AE-E1A640A7D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3BFE6A-B27D-439A-8330-C638C64B5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1846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2627735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9122431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02511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005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875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627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92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990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447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74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81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74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- 2022-03-08 07:17:15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https://quintly-image-storage.s3.amazonaws.com/1ca119ef1acd8b70a1b31557ba778b92/2078ef3ef26309d8af0ab18621b03cb7.jpg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4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08:56:07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https://quintly-image-storage.s3.amazonaws.com/1ca119ef1acd8b70a1b31557ba778b92/fc91077cd0909969e5a988e13d94487d.jpg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9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2358C-3CEE-4FED-863D-84FA23792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572410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B604A-A230-427A-96FC-392708A31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 focus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FA8B6-743B-4B8C-82EF-C465CCE55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85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597444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6390104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15159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318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967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181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870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221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4806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282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766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7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npokennis - 2022-02-14 08:52:24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https://quintly-image-storage.s3.amazonaws.com/1ca119ef1acd8b70a1b31557ba778b92/0d0711180c2a67601c1018ed59030608.jpg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59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8C63F-7B17-4C2F-8DDD-7850D3B06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01/01/2022 - 11/09/2022</a:t>
            </a:r>
          </a:p>
        </p:txBody>
      </p:sp>
    </p:spTree>
    <p:extLst>
      <p:ext uri="{BB962C8B-B14F-4D97-AF65-F5344CB8AC3E}">
        <p14:creationId xmlns:p14="http://schemas.microsoft.com/office/powerpoint/2010/main" val="2821853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1244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NPO focus - 1 of 13</vt:lpstr>
      <vt:lpstr>Instagram Stories Table  | NPO focus - 2 of 13</vt:lpstr>
      <vt:lpstr>Instagram Stories Table  | NPO focus - 3 of 13</vt:lpstr>
      <vt:lpstr>Instagram Stories Table  | NPO focus - 4 of 13</vt:lpstr>
      <vt:lpstr>Instagram Stories Table  | NPO focus - 5 of 13</vt:lpstr>
      <vt:lpstr>Instagram Stories Table  | NPO focus - 6 of 13</vt:lpstr>
      <vt:lpstr>Instagram Stories Table  | NPO focus - 7 of 13</vt:lpstr>
      <vt:lpstr>Instagram Stories Table  | NPO focus - 8 of 13</vt:lpstr>
      <vt:lpstr>Instagram Stories Table  | NPO focus - 9 of 13</vt:lpstr>
      <vt:lpstr>Instagram Stories Table  | NPO focus - 10 of 13</vt:lpstr>
      <vt:lpstr>Instagram Stories Table  | NPO focus - 11 of 13</vt:lpstr>
      <vt:lpstr>Instagram Stories Table  | NPO focus - 12 of 13</vt:lpstr>
      <vt:lpstr>Instagram Stories Table  | NPO focus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NPO focus - 1 of 13</dc:title>
  <dc:creator>Administrator</dc:creator>
  <cp:lastModifiedBy>Administrator</cp:lastModifiedBy>
  <cp:revision>1</cp:revision>
  <dcterms:created xsi:type="dcterms:W3CDTF">2022-11-09T14:39:41Z</dcterms:created>
  <dcterms:modified xsi:type="dcterms:W3CDTF">2022-11-09T14:42:12Z</dcterms:modified>
</cp:coreProperties>
</file>