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dreamschoolntr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7399.5</c:v>
                </c:pt>
                <c:pt idx="1">
                  <c:v>0</c:v>
                </c:pt>
                <c:pt idx="2">
                  <c:v>10101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F9-47E3-AAF7-3C4E5E4985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789664"/>
        <c:axId val="311789336"/>
      </c:barChart>
      <c:catAx>
        <c:axId val="31178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789336"/>
        <c:crosses val="autoZero"/>
        <c:auto val="1"/>
        <c:lblAlgn val="ctr"/>
        <c:lblOffset val="100"/>
        <c:noMultiLvlLbl val="0"/>
      </c:catAx>
      <c:valAx>
        <c:axId val="311789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78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dreamschoolntr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595.5</c:v>
                </c:pt>
                <c:pt idx="1">
                  <c:v>0</c:v>
                </c:pt>
                <c:pt idx="2">
                  <c:v>966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FB-4811-BD9E-9254966A19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577464"/>
        <c:axId val="306577792"/>
      </c:barChart>
      <c:catAx>
        <c:axId val="306577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77792"/>
        <c:crosses val="autoZero"/>
        <c:auto val="1"/>
        <c:lblAlgn val="ctr"/>
        <c:lblOffset val="100"/>
        <c:noMultiLvlLbl val="0"/>
      </c:catAx>
      <c:valAx>
        <c:axId val="306577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7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dreamschoolntr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32-4979-9529-B02F129E3C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5891624"/>
        <c:axId val="315890968"/>
      </c:barChart>
      <c:catAx>
        <c:axId val="315891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890968"/>
        <c:crosses val="autoZero"/>
        <c:auto val="1"/>
        <c:lblAlgn val="ctr"/>
        <c:lblOffset val="100"/>
        <c:noMultiLvlLbl val="0"/>
      </c:catAx>
      <c:valAx>
        <c:axId val="31589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89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dreamschoolntr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68-442C-A7B7-2B6FF280EA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1151024"/>
        <c:axId val="321148728"/>
      </c:barChart>
      <c:catAx>
        <c:axId val="32115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148728"/>
        <c:crosses val="autoZero"/>
        <c:auto val="1"/>
        <c:lblAlgn val="ctr"/>
        <c:lblOffset val="100"/>
        <c:noMultiLvlLbl val="0"/>
      </c:catAx>
      <c:valAx>
        <c:axId val="321148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15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8FF4-702F-46B5-849D-7490CCDFE7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0AB698-9D48-47DE-989C-FBB79E8C46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NTR</a:t>
            </a:r>
          </a:p>
        </p:txBody>
      </p:sp>
    </p:spTree>
    <p:extLst>
      <p:ext uri="{BB962C8B-B14F-4D97-AF65-F5344CB8AC3E}">
        <p14:creationId xmlns:p14="http://schemas.microsoft.com/office/powerpoint/2010/main" val="2662250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8EB55-04C4-4A83-B098-9DE3923F1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Dream School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22D483-F890-496C-97ED-B24798C480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4859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41229489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61799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70074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7126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32370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0481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72414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71774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74540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29448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64697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98659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82390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0046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014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dreamschoolntr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4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246ED0-55F8-4598-89C0-4FC9E0E6CC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07/01/2019 - 07/30/2019</a:t>
            </a:r>
          </a:p>
        </p:txBody>
      </p:sp>
    </p:spTree>
    <p:extLst>
      <p:ext uri="{BB962C8B-B14F-4D97-AF65-F5344CB8AC3E}">
        <p14:creationId xmlns:p14="http://schemas.microsoft.com/office/powerpoint/2010/main" val="3852446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F0BB7-AE61-491B-B134-B15396CA3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Dream School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50B620-7F7D-4929-A316-DAD574C9D6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25807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7D5ED3-5BD8-4182-BA29-D4ED37569B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CBC73E-34CF-45DC-BF37-BF00598E9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228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CEF68-C0AA-4BD7-BDCA-5BC74880A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Dream School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B9268C-0C05-45B4-BD9F-A46ECCA5E0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8213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63660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7955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0748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3667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879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7907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8941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6722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788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#schattigeegeltjes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451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#DreamSchool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743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#cheyenne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485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#linkinbio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12467.333333333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0227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7465F-C5B9-41BF-8B12-7CDEE6A348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07/01/2019 - 07/30/2019</a:t>
            </a:r>
          </a:p>
        </p:txBody>
      </p:sp>
    </p:spTree>
    <p:extLst>
      <p:ext uri="{BB962C8B-B14F-4D97-AF65-F5344CB8AC3E}">
        <p14:creationId xmlns:p14="http://schemas.microsoft.com/office/powerpoint/2010/main" val="1179484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0A493-A77F-4539-B2C4-599298E14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Engagements By Weekday | Dream School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8F0434-B26D-4017-BAFC-335AAAE8EA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77694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66986F-D287-47D9-AC9E-EEC8AC3101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A87262-C392-4EF4-9903-411D50397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656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23EA3-ABE5-480C-9E97-CEBDE56B7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Dream School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AA8B4C-E99E-4890-9001-E2860958A5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34824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36522717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9509868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95138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63971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06841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2977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21289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03059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89326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02927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6440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559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dreamschoolntr - 2019-07-29 12:09:45</a:t>
                      </a:r>
                      <a:r>
                        <a:rPr lang="nl-NL" sz="1000"/>
                        <a:t>
 Twijfel je nog of je je op moet geven voor het nieuwe seizoen van Dream School? @chantalvdsluiss heeft een boodschap voor je! ❤️ #linkinbio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https://www.instagram.com/p/B0fyt2uoVJM/media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07/30/2019 15:28:51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254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dreamschoolntr - 2019-07-15 14:40:14</a:t>
                      </a:r>
                      <a:r>
                        <a:rPr lang="nl-NL" sz="1000"/>
                        <a:t>
 Wil jij je leven weer op de rit krijgen? Geef je op voor seizoen 4 van #DreamSchool en wie weet volg jij binnenkort inspirerende lessen van topdocenten! 🤩 Aanmelden kan via #linkinbio @cdpb_ #cheyenne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https://www.instagram.com/p/Bz8Ax4-oFxl/media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07/30/2019 15:28:51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70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dreamschoolntr - 2019-07-10 15:23:55</a:t>
                      </a:r>
                      <a:r>
                        <a:rPr lang="nl-NL" sz="1000"/>
                        <a:t>
 Wil jij een kans krijgen om je leven weer op de rit te krijgen? 🔥 Luister naar de wijze woorden van @tim0186_ en geef je op voor seizoen 4 van DREAM SCHOOL! ⚠️ #linkinbio #schattigeegeltjes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https://www.instagram.com/p/BzvNqH5o5Ku/media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07/30/2019 15:28:51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583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C672FD-DC57-49B8-995E-45A7110BAB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07/01/2019 - 07/30/2019</a:t>
            </a:r>
          </a:p>
        </p:txBody>
      </p:sp>
    </p:spTree>
    <p:extLst>
      <p:ext uri="{BB962C8B-B14F-4D97-AF65-F5344CB8AC3E}">
        <p14:creationId xmlns:p14="http://schemas.microsoft.com/office/powerpoint/2010/main" val="3113179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F5C29-D2D8-4728-9278-2AB31CF49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Organic Engagement Distribution per post (by Post Type) | Dream School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31DC48-BD42-4606-8E0F-48C40C8FA0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74865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71FB60-C4D9-4998-A7A6-AFFD5E145E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E8A872-BEC5-4040-BCE4-A294CCCBE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536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8F1344-6835-47E2-B78A-22584765E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Dream School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F79671-9F83-43C9-A4A5-75677AE262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75057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F2E3AF-955E-43AD-A389-B8B5D55732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5D4021-74D2-4DCB-965B-38BFE3E5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9998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303</Words>
  <Application>Microsoft Office PowerPoint</Application>
  <PresentationFormat>On-screen Show (4:3)</PresentationFormat>
  <Paragraphs>132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Deep Insights</vt:lpstr>
      <vt:lpstr>Instagram Key Metrics Table | Dream School</vt:lpstr>
      <vt:lpstr>Instagram Organic Reach By Weekday | Dream School</vt:lpstr>
      <vt:lpstr>Instagram Hashtag Detection | Dream School</vt:lpstr>
      <vt:lpstr>Instagram Engagements By Weekday | Dream School</vt:lpstr>
      <vt:lpstr>Instagram Posts Table | Dream School</vt:lpstr>
      <vt:lpstr>Instagram Avg. Organic Engagement Distribution per post (by Post Type) | Dream School</vt:lpstr>
      <vt:lpstr>Instagram Organic Reach by Post Type  | Dream School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Peiniger</dc:creator>
  <cp:lastModifiedBy>Frederik Peiniger</cp:lastModifiedBy>
  <cp:revision>1</cp:revision>
  <dcterms:created xsi:type="dcterms:W3CDTF">2019-07-30T13:43:52Z</dcterms:created>
  <dcterms:modified xsi:type="dcterms:W3CDTF">2019-07-30T13:44:05Z</dcterms:modified>
</cp:coreProperties>
</file>