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BMIDeutschland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Sheet1!$A$2:$A$43</c:f>
              <c:numCache>
                <c:formatCode>m/d/yyyy</c:formatCode>
                <c:ptCount val="42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  <c:pt idx="4">
                  <c:v>43637</c:v>
                </c:pt>
                <c:pt idx="5">
                  <c:v>43638</c:v>
                </c:pt>
                <c:pt idx="6">
                  <c:v>43639</c:v>
                </c:pt>
                <c:pt idx="7">
                  <c:v>43640</c:v>
                </c:pt>
                <c:pt idx="8">
                  <c:v>43641</c:v>
                </c:pt>
                <c:pt idx="9">
                  <c:v>43642</c:v>
                </c:pt>
                <c:pt idx="10">
                  <c:v>43643</c:v>
                </c:pt>
                <c:pt idx="11">
                  <c:v>43644</c:v>
                </c:pt>
                <c:pt idx="12">
                  <c:v>43645</c:v>
                </c:pt>
                <c:pt idx="13">
                  <c:v>43646</c:v>
                </c:pt>
                <c:pt idx="14">
                  <c:v>43647</c:v>
                </c:pt>
                <c:pt idx="15">
                  <c:v>43648</c:v>
                </c:pt>
                <c:pt idx="16">
                  <c:v>43649</c:v>
                </c:pt>
                <c:pt idx="17">
                  <c:v>43650</c:v>
                </c:pt>
                <c:pt idx="18">
                  <c:v>43651</c:v>
                </c:pt>
                <c:pt idx="19">
                  <c:v>43652</c:v>
                </c:pt>
                <c:pt idx="20">
                  <c:v>43653</c:v>
                </c:pt>
                <c:pt idx="21">
                  <c:v>43654</c:v>
                </c:pt>
                <c:pt idx="22">
                  <c:v>43655</c:v>
                </c:pt>
                <c:pt idx="23">
                  <c:v>43656</c:v>
                </c:pt>
                <c:pt idx="24">
                  <c:v>43657</c:v>
                </c:pt>
                <c:pt idx="25">
                  <c:v>43658</c:v>
                </c:pt>
                <c:pt idx="26">
                  <c:v>43659</c:v>
                </c:pt>
                <c:pt idx="27">
                  <c:v>43660</c:v>
                </c:pt>
                <c:pt idx="28">
                  <c:v>43661</c:v>
                </c:pt>
                <c:pt idx="29">
                  <c:v>43662</c:v>
                </c:pt>
                <c:pt idx="30">
                  <c:v>43663</c:v>
                </c:pt>
                <c:pt idx="31">
                  <c:v>43664</c:v>
                </c:pt>
                <c:pt idx="32">
                  <c:v>43665</c:v>
                </c:pt>
                <c:pt idx="33">
                  <c:v>43666</c:v>
                </c:pt>
                <c:pt idx="34">
                  <c:v>43667</c:v>
                </c:pt>
                <c:pt idx="35">
                  <c:v>43668</c:v>
                </c:pt>
                <c:pt idx="36">
                  <c:v>43669</c:v>
                </c:pt>
                <c:pt idx="37">
                  <c:v>43670</c:v>
                </c:pt>
                <c:pt idx="38">
                  <c:v>43671</c:v>
                </c:pt>
                <c:pt idx="39">
                  <c:v>43672</c:v>
                </c:pt>
                <c:pt idx="40">
                  <c:v>43673</c:v>
                </c:pt>
                <c:pt idx="41">
                  <c:v>43674</c:v>
                </c:pt>
              </c:numCache>
            </c:numRef>
          </c:cat>
          <c:val>
            <c:numRef>
              <c:f>Sheet1!$B$2:$B$43</c:f>
              <c:numCache>
                <c:formatCode>General</c:formatCode>
                <c:ptCount val="42"/>
                <c:pt idx="0">
                  <c:v>1290</c:v>
                </c:pt>
                <c:pt idx="1">
                  <c:v>162</c:v>
                </c:pt>
                <c:pt idx="2">
                  <c:v>375</c:v>
                </c:pt>
                <c:pt idx="3">
                  <c:v>395</c:v>
                </c:pt>
                <c:pt idx="4">
                  <c:v>183</c:v>
                </c:pt>
                <c:pt idx="5">
                  <c:v>93</c:v>
                </c:pt>
                <c:pt idx="6">
                  <c:v>213</c:v>
                </c:pt>
                <c:pt idx="7">
                  <c:v>668</c:v>
                </c:pt>
                <c:pt idx="8">
                  <c:v>319</c:v>
                </c:pt>
                <c:pt idx="9">
                  <c:v>1193</c:v>
                </c:pt>
                <c:pt idx="10">
                  <c:v>801</c:v>
                </c:pt>
                <c:pt idx="11">
                  <c:v>589</c:v>
                </c:pt>
                <c:pt idx="12">
                  <c:v>294</c:v>
                </c:pt>
                <c:pt idx="13">
                  <c:v>191</c:v>
                </c:pt>
                <c:pt idx="14">
                  <c:v>486</c:v>
                </c:pt>
                <c:pt idx="15">
                  <c:v>341</c:v>
                </c:pt>
                <c:pt idx="16">
                  <c:v>548</c:v>
                </c:pt>
                <c:pt idx="17">
                  <c:v>161</c:v>
                </c:pt>
                <c:pt idx="18">
                  <c:v>374</c:v>
                </c:pt>
                <c:pt idx="19">
                  <c:v>76</c:v>
                </c:pt>
                <c:pt idx="20">
                  <c:v>58</c:v>
                </c:pt>
                <c:pt idx="21">
                  <c:v>387</c:v>
                </c:pt>
                <c:pt idx="22">
                  <c:v>97</c:v>
                </c:pt>
                <c:pt idx="23">
                  <c:v>638</c:v>
                </c:pt>
                <c:pt idx="24">
                  <c:v>381</c:v>
                </c:pt>
                <c:pt idx="25">
                  <c:v>485</c:v>
                </c:pt>
                <c:pt idx="26">
                  <c:v>214</c:v>
                </c:pt>
                <c:pt idx="27">
                  <c:v>118</c:v>
                </c:pt>
                <c:pt idx="28">
                  <c:v>412</c:v>
                </c:pt>
                <c:pt idx="29">
                  <c:v>181</c:v>
                </c:pt>
                <c:pt idx="30">
                  <c:v>1444</c:v>
                </c:pt>
                <c:pt idx="31">
                  <c:v>948</c:v>
                </c:pt>
                <c:pt idx="32">
                  <c:v>889</c:v>
                </c:pt>
                <c:pt idx="33">
                  <c:v>333</c:v>
                </c:pt>
                <c:pt idx="34">
                  <c:v>210</c:v>
                </c:pt>
                <c:pt idx="35">
                  <c:v>573</c:v>
                </c:pt>
                <c:pt idx="36">
                  <c:v>195</c:v>
                </c:pt>
                <c:pt idx="37">
                  <c:v>1154</c:v>
                </c:pt>
                <c:pt idx="38">
                  <c:v>387</c:v>
                </c:pt>
                <c:pt idx="39">
                  <c:v>928</c:v>
                </c:pt>
                <c:pt idx="40">
                  <c:v>278</c:v>
                </c:pt>
                <c:pt idx="41">
                  <c:v>166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C2-4031-AB9A-0C484D9890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BMIDeutschland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Sheet1!$A$2:$A$43</c:f>
              <c:numCache>
                <c:formatCode>m/d/yyyy</c:formatCode>
                <c:ptCount val="42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  <c:pt idx="4">
                  <c:v>43637</c:v>
                </c:pt>
                <c:pt idx="5">
                  <c:v>43638</c:v>
                </c:pt>
                <c:pt idx="6">
                  <c:v>43639</c:v>
                </c:pt>
                <c:pt idx="7">
                  <c:v>43640</c:v>
                </c:pt>
                <c:pt idx="8">
                  <c:v>43641</c:v>
                </c:pt>
                <c:pt idx="9">
                  <c:v>43642</c:v>
                </c:pt>
                <c:pt idx="10">
                  <c:v>43643</c:v>
                </c:pt>
                <c:pt idx="11">
                  <c:v>43644</c:v>
                </c:pt>
                <c:pt idx="12">
                  <c:v>43645</c:v>
                </c:pt>
                <c:pt idx="13">
                  <c:v>43646</c:v>
                </c:pt>
                <c:pt idx="14">
                  <c:v>43647</c:v>
                </c:pt>
                <c:pt idx="15">
                  <c:v>43648</c:v>
                </c:pt>
                <c:pt idx="16">
                  <c:v>43649</c:v>
                </c:pt>
                <c:pt idx="17">
                  <c:v>43650</c:v>
                </c:pt>
                <c:pt idx="18">
                  <c:v>43651</c:v>
                </c:pt>
                <c:pt idx="19">
                  <c:v>43652</c:v>
                </c:pt>
                <c:pt idx="20">
                  <c:v>43653</c:v>
                </c:pt>
                <c:pt idx="21">
                  <c:v>43654</c:v>
                </c:pt>
                <c:pt idx="22">
                  <c:v>43655</c:v>
                </c:pt>
                <c:pt idx="23">
                  <c:v>43656</c:v>
                </c:pt>
                <c:pt idx="24">
                  <c:v>43657</c:v>
                </c:pt>
                <c:pt idx="25">
                  <c:v>43658</c:v>
                </c:pt>
                <c:pt idx="26">
                  <c:v>43659</c:v>
                </c:pt>
                <c:pt idx="27">
                  <c:v>43660</c:v>
                </c:pt>
                <c:pt idx="28">
                  <c:v>43661</c:v>
                </c:pt>
                <c:pt idx="29">
                  <c:v>43662</c:v>
                </c:pt>
                <c:pt idx="30">
                  <c:v>43663</c:v>
                </c:pt>
                <c:pt idx="31">
                  <c:v>43664</c:v>
                </c:pt>
                <c:pt idx="32">
                  <c:v>43665</c:v>
                </c:pt>
                <c:pt idx="33">
                  <c:v>43666</c:v>
                </c:pt>
                <c:pt idx="34">
                  <c:v>43667</c:v>
                </c:pt>
                <c:pt idx="35">
                  <c:v>43668</c:v>
                </c:pt>
                <c:pt idx="36">
                  <c:v>43669</c:v>
                </c:pt>
                <c:pt idx="37">
                  <c:v>43670</c:v>
                </c:pt>
                <c:pt idx="38">
                  <c:v>43671</c:v>
                </c:pt>
                <c:pt idx="39">
                  <c:v>43672</c:v>
                </c:pt>
                <c:pt idx="40">
                  <c:v>43673</c:v>
                </c:pt>
                <c:pt idx="41">
                  <c:v>43674</c:v>
                </c:pt>
              </c:numCache>
            </c:numRef>
          </c:cat>
          <c:val>
            <c:numRef>
              <c:f>Sheet1!$C$2:$C$43</c:f>
              <c:numCache>
                <c:formatCode>General</c:formatCode>
                <c:ptCount val="42"/>
                <c:pt idx="0">
                  <c:v>504</c:v>
                </c:pt>
                <c:pt idx="1">
                  <c:v>273</c:v>
                </c:pt>
                <c:pt idx="2">
                  <c:v>860</c:v>
                </c:pt>
                <c:pt idx="3">
                  <c:v>1108</c:v>
                </c:pt>
                <c:pt idx="4">
                  <c:v>1251</c:v>
                </c:pt>
                <c:pt idx="5">
                  <c:v>1194</c:v>
                </c:pt>
                <c:pt idx="6">
                  <c:v>1299</c:v>
                </c:pt>
                <c:pt idx="7">
                  <c:v>572</c:v>
                </c:pt>
                <c:pt idx="8">
                  <c:v>1005</c:v>
                </c:pt>
                <c:pt idx="9">
                  <c:v>1164</c:v>
                </c:pt>
                <c:pt idx="10">
                  <c:v>1127</c:v>
                </c:pt>
                <c:pt idx="11">
                  <c:v>1232</c:v>
                </c:pt>
                <c:pt idx="12">
                  <c:v>1194</c:v>
                </c:pt>
                <c:pt idx="13">
                  <c:v>1297</c:v>
                </c:pt>
                <c:pt idx="14">
                  <c:v>0</c:v>
                </c:pt>
                <c:pt idx="15">
                  <c:v>4487</c:v>
                </c:pt>
                <c:pt idx="16">
                  <c:v>3982</c:v>
                </c:pt>
                <c:pt idx="17">
                  <c:v>4307</c:v>
                </c:pt>
                <c:pt idx="18">
                  <c:v>4340</c:v>
                </c:pt>
                <c:pt idx="19">
                  <c:v>4645</c:v>
                </c:pt>
                <c:pt idx="20">
                  <c:v>3860</c:v>
                </c:pt>
                <c:pt idx="21">
                  <c:v>401</c:v>
                </c:pt>
                <c:pt idx="22">
                  <c:v>721</c:v>
                </c:pt>
                <c:pt idx="23">
                  <c:v>762</c:v>
                </c:pt>
                <c:pt idx="24">
                  <c:v>889</c:v>
                </c:pt>
                <c:pt idx="25">
                  <c:v>898</c:v>
                </c:pt>
                <c:pt idx="26">
                  <c:v>967</c:v>
                </c:pt>
                <c:pt idx="27">
                  <c:v>895</c:v>
                </c:pt>
                <c:pt idx="28">
                  <c:v>706</c:v>
                </c:pt>
                <c:pt idx="29">
                  <c:v>1124</c:v>
                </c:pt>
                <c:pt idx="30">
                  <c:v>1182</c:v>
                </c:pt>
                <c:pt idx="31">
                  <c:v>1444</c:v>
                </c:pt>
                <c:pt idx="32">
                  <c:v>1460</c:v>
                </c:pt>
                <c:pt idx="33">
                  <c:v>1595</c:v>
                </c:pt>
                <c:pt idx="34">
                  <c:v>1171</c:v>
                </c:pt>
                <c:pt idx="35">
                  <c:v>822</c:v>
                </c:pt>
                <c:pt idx="36">
                  <c:v>1220</c:v>
                </c:pt>
                <c:pt idx="37">
                  <c:v>1446</c:v>
                </c:pt>
                <c:pt idx="38">
                  <c:v>1562</c:v>
                </c:pt>
                <c:pt idx="39">
                  <c:v>1632</c:v>
                </c:pt>
                <c:pt idx="40">
                  <c:v>1639</c:v>
                </c:pt>
                <c:pt idx="41">
                  <c:v>1187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C2-4031-AB9A-0C484D9890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BMIDeutschland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Sheet1!$A$2:$A$43</c:f>
              <c:numCache>
                <c:formatCode>m/d/yyyy</c:formatCode>
                <c:ptCount val="42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  <c:pt idx="4">
                  <c:v>43637</c:v>
                </c:pt>
                <c:pt idx="5">
                  <c:v>43638</c:v>
                </c:pt>
                <c:pt idx="6">
                  <c:v>43639</c:v>
                </c:pt>
                <c:pt idx="7">
                  <c:v>43640</c:v>
                </c:pt>
                <c:pt idx="8">
                  <c:v>43641</c:v>
                </c:pt>
                <c:pt idx="9">
                  <c:v>43642</c:v>
                </c:pt>
                <c:pt idx="10">
                  <c:v>43643</c:v>
                </c:pt>
                <c:pt idx="11">
                  <c:v>43644</c:v>
                </c:pt>
                <c:pt idx="12">
                  <c:v>43645</c:v>
                </c:pt>
                <c:pt idx="13">
                  <c:v>43646</c:v>
                </c:pt>
                <c:pt idx="14">
                  <c:v>43647</c:v>
                </c:pt>
                <c:pt idx="15">
                  <c:v>43648</c:v>
                </c:pt>
                <c:pt idx="16">
                  <c:v>43649</c:v>
                </c:pt>
                <c:pt idx="17">
                  <c:v>43650</c:v>
                </c:pt>
                <c:pt idx="18">
                  <c:v>43651</c:v>
                </c:pt>
                <c:pt idx="19">
                  <c:v>43652</c:v>
                </c:pt>
                <c:pt idx="20">
                  <c:v>43653</c:v>
                </c:pt>
                <c:pt idx="21">
                  <c:v>43654</c:v>
                </c:pt>
                <c:pt idx="22">
                  <c:v>43655</c:v>
                </c:pt>
                <c:pt idx="23">
                  <c:v>43656</c:v>
                </c:pt>
                <c:pt idx="24">
                  <c:v>43657</c:v>
                </c:pt>
                <c:pt idx="25">
                  <c:v>43658</c:v>
                </c:pt>
                <c:pt idx="26">
                  <c:v>43659</c:v>
                </c:pt>
                <c:pt idx="27">
                  <c:v>43660</c:v>
                </c:pt>
                <c:pt idx="28">
                  <c:v>43661</c:v>
                </c:pt>
                <c:pt idx="29">
                  <c:v>43662</c:v>
                </c:pt>
                <c:pt idx="30">
                  <c:v>43663</c:v>
                </c:pt>
                <c:pt idx="31">
                  <c:v>43664</c:v>
                </c:pt>
                <c:pt idx="32">
                  <c:v>43665</c:v>
                </c:pt>
                <c:pt idx="33">
                  <c:v>43666</c:v>
                </c:pt>
                <c:pt idx="34">
                  <c:v>43667</c:v>
                </c:pt>
                <c:pt idx="35">
                  <c:v>43668</c:v>
                </c:pt>
                <c:pt idx="36">
                  <c:v>43669</c:v>
                </c:pt>
                <c:pt idx="37">
                  <c:v>43670</c:v>
                </c:pt>
                <c:pt idx="38">
                  <c:v>43671</c:v>
                </c:pt>
                <c:pt idx="39">
                  <c:v>43672</c:v>
                </c:pt>
                <c:pt idx="40">
                  <c:v>43673</c:v>
                </c:pt>
                <c:pt idx="41">
                  <c:v>43674</c:v>
                </c:pt>
              </c:numCache>
            </c:numRef>
          </c:cat>
          <c:val>
            <c:numRef>
              <c:f>Sheet1!$D$2:$D$43</c:f>
              <c:numCache>
                <c:formatCode>General</c:formatCode>
                <c:ptCount val="42"/>
                <c:pt idx="0">
                  <c:v>1184</c:v>
                </c:pt>
                <c:pt idx="1">
                  <c:v>136</c:v>
                </c:pt>
                <c:pt idx="2">
                  <c:v>247</c:v>
                </c:pt>
                <c:pt idx="3">
                  <c:v>342</c:v>
                </c:pt>
                <c:pt idx="4">
                  <c:v>155</c:v>
                </c:pt>
                <c:pt idx="5">
                  <c:v>77</c:v>
                </c:pt>
                <c:pt idx="6">
                  <c:v>149</c:v>
                </c:pt>
                <c:pt idx="7">
                  <c:v>460</c:v>
                </c:pt>
                <c:pt idx="8">
                  <c:v>205</c:v>
                </c:pt>
                <c:pt idx="9">
                  <c:v>1026</c:v>
                </c:pt>
                <c:pt idx="10">
                  <c:v>548</c:v>
                </c:pt>
                <c:pt idx="11">
                  <c:v>362</c:v>
                </c:pt>
                <c:pt idx="12">
                  <c:v>265</c:v>
                </c:pt>
                <c:pt idx="13">
                  <c:v>155</c:v>
                </c:pt>
                <c:pt idx="14">
                  <c:v>218</c:v>
                </c:pt>
                <c:pt idx="15">
                  <c:v>235</c:v>
                </c:pt>
                <c:pt idx="16">
                  <c:v>331</c:v>
                </c:pt>
                <c:pt idx="17">
                  <c:v>126</c:v>
                </c:pt>
                <c:pt idx="18">
                  <c:v>134</c:v>
                </c:pt>
                <c:pt idx="19">
                  <c:v>42</c:v>
                </c:pt>
                <c:pt idx="20">
                  <c:v>33</c:v>
                </c:pt>
                <c:pt idx="21">
                  <c:v>112</c:v>
                </c:pt>
                <c:pt idx="22">
                  <c:v>50</c:v>
                </c:pt>
                <c:pt idx="23">
                  <c:v>391</c:v>
                </c:pt>
                <c:pt idx="24">
                  <c:v>326</c:v>
                </c:pt>
                <c:pt idx="25">
                  <c:v>208</c:v>
                </c:pt>
                <c:pt idx="26">
                  <c:v>175</c:v>
                </c:pt>
                <c:pt idx="27">
                  <c:v>95</c:v>
                </c:pt>
                <c:pt idx="28">
                  <c:v>132</c:v>
                </c:pt>
                <c:pt idx="29">
                  <c:v>135</c:v>
                </c:pt>
                <c:pt idx="30">
                  <c:v>1193</c:v>
                </c:pt>
                <c:pt idx="31">
                  <c:v>903</c:v>
                </c:pt>
                <c:pt idx="32">
                  <c:v>662</c:v>
                </c:pt>
                <c:pt idx="33">
                  <c:v>290</c:v>
                </c:pt>
                <c:pt idx="34">
                  <c:v>190</c:v>
                </c:pt>
                <c:pt idx="35">
                  <c:v>335</c:v>
                </c:pt>
                <c:pt idx="36">
                  <c:v>163</c:v>
                </c:pt>
                <c:pt idx="37">
                  <c:v>915</c:v>
                </c:pt>
                <c:pt idx="38">
                  <c:v>338</c:v>
                </c:pt>
                <c:pt idx="39">
                  <c:v>713</c:v>
                </c:pt>
                <c:pt idx="40">
                  <c:v>238</c:v>
                </c:pt>
                <c:pt idx="41">
                  <c:v>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C2-4031-AB9A-0C484D989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831424"/>
        <c:axId val="316832080"/>
      </c:lineChart>
      <c:dateAx>
        <c:axId val="316831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32080"/>
        <c:crosses val="autoZero"/>
        <c:auto val="1"/>
        <c:lblOffset val="100"/>
        <c:baseTimeUnit val="days"/>
      </c:dateAx>
      <c:valAx>
        <c:axId val="31683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3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BMIDeutschland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Sheet1!$A$2:$A$43</c:f>
              <c:numCache>
                <c:formatCode>m/d/yyyy</c:formatCode>
                <c:ptCount val="42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  <c:pt idx="4">
                  <c:v>43637</c:v>
                </c:pt>
                <c:pt idx="5">
                  <c:v>43638</c:v>
                </c:pt>
                <c:pt idx="6">
                  <c:v>43639</c:v>
                </c:pt>
                <c:pt idx="7">
                  <c:v>43640</c:v>
                </c:pt>
                <c:pt idx="8">
                  <c:v>43641</c:v>
                </c:pt>
                <c:pt idx="9">
                  <c:v>43642</c:v>
                </c:pt>
                <c:pt idx="10">
                  <c:v>43643</c:v>
                </c:pt>
                <c:pt idx="11">
                  <c:v>43644</c:v>
                </c:pt>
                <c:pt idx="12">
                  <c:v>43645</c:v>
                </c:pt>
                <c:pt idx="13">
                  <c:v>43646</c:v>
                </c:pt>
                <c:pt idx="14">
                  <c:v>43647</c:v>
                </c:pt>
                <c:pt idx="15">
                  <c:v>43648</c:v>
                </c:pt>
                <c:pt idx="16">
                  <c:v>43649</c:v>
                </c:pt>
                <c:pt idx="17">
                  <c:v>43650</c:v>
                </c:pt>
                <c:pt idx="18">
                  <c:v>43651</c:v>
                </c:pt>
                <c:pt idx="19">
                  <c:v>43652</c:v>
                </c:pt>
                <c:pt idx="20">
                  <c:v>43653</c:v>
                </c:pt>
                <c:pt idx="21">
                  <c:v>43654</c:v>
                </c:pt>
                <c:pt idx="22">
                  <c:v>43655</c:v>
                </c:pt>
                <c:pt idx="23">
                  <c:v>43656</c:v>
                </c:pt>
                <c:pt idx="24">
                  <c:v>43657</c:v>
                </c:pt>
                <c:pt idx="25">
                  <c:v>43658</c:v>
                </c:pt>
                <c:pt idx="26">
                  <c:v>43659</c:v>
                </c:pt>
                <c:pt idx="27">
                  <c:v>43660</c:v>
                </c:pt>
                <c:pt idx="28">
                  <c:v>43661</c:v>
                </c:pt>
                <c:pt idx="29">
                  <c:v>43662</c:v>
                </c:pt>
                <c:pt idx="30">
                  <c:v>43663</c:v>
                </c:pt>
                <c:pt idx="31">
                  <c:v>43664</c:v>
                </c:pt>
                <c:pt idx="32">
                  <c:v>43665</c:v>
                </c:pt>
                <c:pt idx="33">
                  <c:v>43666</c:v>
                </c:pt>
                <c:pt idx="34">
                  <c:v>43667</c:v>
                </c:pt>
                <c:pt idx="35">
                  <c:v>43668</c:v>
                </c:pt>
                <c:pt idx="36">
                  <c:v>43669</c:v>
                </c:pt>
                <c:pt idx="37">
                  <c:v>43670</c:v>
                </c:pt>
                <c:pt idx="38">
                  <c:v>43671</c:v>
                </c:pt>
                <c:pt idx="39">
                  <c:v>43672</c:v>
                </c:pt>
                <c:pt idx="40">
                  <c:v>43673</c:v>
                </c:pt>
                <c:pt idx="41">
                  <c:v>43674</c:v>
                </c:pt>
              </c:numCache>
            </c:numRef>
          </c:cat>
          <c:val>
            <c:numRef>
              <c:f>Sheet1!$B$2:$B$43</c:f>
              <c:numCache>
                <c:formatCode>General</c:formatCode>
                <c:ptCount val="42"/>
                <c:pt idx="0">
                  <c:v>11.411764705882399</c:v>
                </c:pt>
                <c:pt idx="1">
                  <c:v>5.68720379146919</c:v>
                </c:pt>
                <c:pt idx="2">
                  <c:v>8.9451476793248901</c:v>
                </c:pt>
                <c:pt idx="3">
                  <c:v>8.8477366255144005</c:v>
                </c:pt>
                <c:pt idx="4">
                  <c:v>3.44585091420534</c:v>
                </c:pt>
                <c:pt idx="5">
                  <c:v>1.8853102906520001</c:v>
                </c:pt>
                <c:pt idx="6">
                  <c:v>2.5850340136054402</c:v>
                </c:pt>
                <c:pt idx="7">
                  <c:v>10.5820105820106</c:v>
                </c:pt>
                <c:pt idx="8">
                  <c:v>5.3343949044586001</c:v>
                </c:pt>
                <c:pt idx="9">
                  <c:v>4.4027898866608499</c:v>
                </c:pt>
                <c:pt idx="10">
                  <c:v>10.189701897019001</c:v>
                </c:pt>
                <c:pt idx="11">
                  <c:v>6.7129629629629601</c:v>
                </c:pt>
                <c:pt idx="12">
                  <c:v>2.5452109845947799</c:v>
                </c:pt>
                <c:pt idx="13">
                  <c:v>1.8317503392130301</c:v>
                </c:pt>
                <c:pt idx="14">
                  <c:v>24.291497975708499</c:v>
                </c:pt>
                <c:pt idx="15">
                  <c:v>0.97167665908621004</c:v>
                </c:pt>
                <c:pt idx="16">
                  <c:v>1.4489472492642099</c:v>
                </c:pt>
                <c:pt idx="17">
                  <c:v>0.27167760923703899</c:v>
                </c:pt>
                <c:pt idx="18">
                  <c:v>0.93736685129953101</c:v>
                </c:pt>
                <c:pt idx="19">
                  <c:v>0.23236163920574601</c:v>
                </c:pt>
                <c:pt idx="20">
                  <c:v>0.25246149962130798</c:v>
                </c:pt>
                <c:pt idx="21">
                  <c:v>12.7873563218391</c:v>
                </c:pt>
                <c:pt idx="22">
                  <c:v>4.0391676866585096</c:v>
                </c:pt>
                <c:pt idx="23">
                  <c:v>9.5015576323987503</c:v>
                </c:pt>
                <c:pt idx="24">
                  <c:v>5.4706355591311304</c:v>
                </c:pt>
                <c:pt idx="25">
                  <c:v>6.4541213063763596</c:v>
                </c:pt>
                <c:pt idx="26">
                  <c:v>4.4067796610169498</c:v>
                </c:pt>
                <c:pt idx="27">
                  <c:v>3.2901296111664999</c:v>
                </c:pt>
                <c:pt idx="28">
                  <c:v>9.7922848664688402</c:v>
                </c:pt>
                <c:pt idx="29">
                  <c:v>3.6711891460494801</c:v>
                </c:pt>
                <c:pt idx="30">
                  <c:v>6.0980634528224096</c:v>
                </c:pt>
                <c:pt idx="31">
                  <c:v>3.5880118193330501</c:v>
                </c:pt>
                <c:pt idx="32">
                  <c:v>3.79391100702576</c:v>
                </c:pt>
                <c:pt idx="33">
                  <c:v>2.1164021164021198</c:v>
                </c:pt>
                <c:pt idx="34">
                  <c:v>1.95936139332366</c:v>
                </c:pt>
                <c:pt idx="35">
                  <c:v>9.0317331163547596</c:v>
                </c:pt>
                <c:pt idx="36">
                  <c:v>2.3426061493411399</c:v>
                </c:pt>
                <c:pt idx="37">
                  <c:v>4.1972290138549297</c:v>
                </c:pt>
                <c:pt idx="38">
                  <c:v>2.81914893617021</c:v>
                </c:pt>
                <c:pt idx="39">
                  <c:v>4.2265426880811496</c:v>
                </c:pt>
                <c:pt idx="40">
                  <c:v>1.93548387096774</c:v>
                </c:pt>
                <c:pt idx="41">
                  <c:v>1.6332590942835901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33-4F8D-9801-333AEA497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834376"/>
        <c:axId val="316835360"/>
      </c:lineChart>
      <c:dateAx>
        <c:axId val="316834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35360"/>
        <c:crosses val="autoZero"/>
        <c:auto val="1"/>
        <c:lblOffset val="100"/>
        <c:baseTimeUnit val="days"/>
      </c:dateAx>
      <c:valAx>
        <c:axId val="31683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3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BMIDeutschland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74-4AD9-951F-81791A41EB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BMIDeutschland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74-4AD9-951F-81791A41EB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BMIDeutschland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74-4AD9-951F-81791A41EB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BMIDeutschland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74-4AD9-951F-81791A41EB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BMIDeutschland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74-4AD9-951F-81791A41EB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BMIDeutschland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A74-4AD9-951F-81791A41EBB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BMIDeutschland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74-4AD9-951F-81791A41EBB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BMIDeutschland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A74-4AD9-951F-81791A41E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9011528"/>
        <c:axId val="319008576"/>
      </c:barChart>
      <c:catAx>
        <c:axId val="31901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08576"/>
        <c:crosses val="autoZero"/>
        <c:auto val="1"/>
        <c:lblAlgn val="ctr"/>
        <c:lblOffset val="100"/>
        <c:noMultiLvlLbl val="0"/>
      </c:catAx>
      <c:valAx>
        <c:axId val="31900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1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BMIDeutschland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Sheet1!$A$2:$A$43</c:f>
              <c:numCache>
                <c:formatCode>m/d/yyyy</c:formatCode>
                <c:ptCount val="42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  <c:pt idx="4">
                  <c:v>43637</c:v>
                </c:pt>
                <c:pt idx="5">
                  <c:v>43638</c:v>
                </c:pt>
                <c:pt idx="6">
                  <c:v>43639</c:v>
                </c:pt>
                <c:pt idx="7">
                  <c:v>43640</c:v>
                </c:pt>
                <c:pt idx="8">
                  <c:v>43641</c:v>
                </c:pt>
                <c:pt idx="9">
                  <c:v>43642</c:v>
                </c:pt>
                <c:pt idx="10">
                  <c:v>43643</c:v>
                </c:pt>
                <c:pt idx="11">
                  <c:v>43644</c:v>
                </c:pt>
                <c:pt idx="12">
                  <c:v>43645</c:v>
                </c:pt>
                <c:pt idx="13">
                  <c:v>43646</c:v>
                </c:pt>
                <c:pt idx="14">
                  <c:v>43647</c:v>
                </c:pt>
                <c:pt idx="15">
                  <c:v>43648</c:v>
                </c:pt>
                <c:pt idx="16">
                  <c:v>43649</c:v>
                </c:pt>
                <c:pt idx="17">
                  <c:v>43650</c:v>
                </c:pt>
                <c:pt idx="18">
                  <c:v>43651</c:v>
                </c:pt>
                <c:pt idx="19">
                  <c:v>43652</c:v>
                </c:pt>
                <c:pt idx="20">
                  <c:v>43653</c:v>
                </c:pt>
                <c:pt idx="21">
                  <c:v>43654</c:v>
                </c:pt>
                <c:pt idx="22">
                  <c:v>43655</c:v>
                </c:pt>
                <c:pt idx="23">
                  <c:v>43656</c:v>
                </c:pt>
                <c:pt idx="24">
                  <c:v>43657</c:v>
                </c:pt>
                <c:pt idx="25">
                  <c:v>43658</c:v>
                </c:pt>
                <c:pt idx="26">
                  <c:v>43659</c:v>
                </c:pt>
                <c:pt idx="27">
                  <c:v>43660</c:v>
                </c:pt>
                <c:pt idx="28">
                  <c:v>43661</c:v>
                </c:pt>
                <c:pt idx="29">
                  <c:v>43662</c:v>
                </c:pt>
                <c:pt idx="30">
                  <c:v>43663</c:v>
                </c:pt>
                <c:pt idx="31">
                  <c:v>43664</c:v>
                </c:pt>
                <c:pt idx="32">
                  <c:v>43665</c:v>
                </c:pt>
                <c:pt idx="33">
                  <c:v>43666</c:v>
                </c:pt>
                <c:pt idx="34">
                  <c:v>43667</c:v>
                </c:pt>
                <c:pt idx="35">
                  <c:v>43668</c:v>
                </c:pt>
                <c:pt idx="36">
                  <c:v>43669</c:v>
                </c:pt>
                <c:pt idx="37">
                  <c:v>43670</c:v>
                </c:pt>
                <c:pt idx="38">
                  <c:v>43671</c:v>
                </c:pt>
                <c:pt idx="39">
                  <c:v>43672</c:v>
                </c:pt>
                <c:pt idx="40">
                  <c:v>43673</c:v>
                </c:pt>
                <c:pt idx="41">
                  <c:v>43674</c:v>
                </c:pt>
              </c:numCache>
            </c:numRef>
          </c:cat>
          <c:val>
            <c:numRef>
              <c:f>Sheet1!$B$2:$B$43</c:f>
              <c:numCache>
                <c:formatCode>General</c:formatCode>
                <c:ptCount val="42"/>
                <c:pt idx="0">
                  <c:v>133</c:v>
                </c:pt>
                <c:pt idx="1">
                  <c:v>0</c:v>
                </c:pt>
                <c:pt idx="2">
                  <c:v>13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52</c:v>
                </c:pt>
                <c:pt idx="8">
                  <c:v>0</c:v>
                </c:pt>
                <c:pt idx="9">
                  <c:v>27</c:v>
                </c:pt>
                <c:pt idx="10">
                  <c:v>23</c:v>
                </c:pt>
                <c:pt idx="11">
                  <c:v>19</c:v>
                </c:pt>
                <c:pt idx="12">
                  <c:v>0</c:v>
                </c:pt>
                <c:pt idx="13">
                  <c:v>0</c:v>
                </c:pt>
                <c:pt idx="14">
                  <c:v>36</c:v>
                </c:pt>
                <c:pt idx="15">
                  <c:v>0</c:v>
                </c:pt>
                <c:pt idx="16">
                  <c:v>25</c:v>
                </c:pt>
                <c:pt idx="17">
                  <c:v>0</c:v>
                </c:pt>
                <c:pt idx="18">
                  <c:v>19</c:v>
                </c:pt>
                <c:pt idx="19">
                  <c:v>0</c:v>
                </c:pt>
                <c:pt idx="20">
                  <c:v>0</c:v>
                </c:pt>
                <c:pt idx="21">
                  <c:v>61</c:v>
                </c:pt>
                <c:pt idx="22">
                  <c:v>0</c:v>
                </c:pt>
                <c:pt idx="23">
                  <c:v>29</c:v>
                </c:pt>
                <c:pt idx="24">
                  <c:v>0</c:v>
                </c:pt>
                <c:pt idx="25">
                  <c:v>30</c:v>
                </c:pt>
                <c:pt idx="26">
                  <c:v>0</c:v>
                </c:pt>
                <c:pt idx="27">
                  <c:v>0</c:v>
                </c:pt>
                <c:pt idx="28">
                  <c:v>62</c:v>
                </c:pt>
                <c:pt idx="29">
                  <c:v>0</c:v>
                </c:pt>
                <c:pt idx="30">
                  <c:v>41</c:v>
                </c:pt>
                <c:pt idx="31">
                  <c:v>0</c:v>
                </c:pt>
                <c:pt idx="32">
                  <c:v>19</c:v>
                </c:pt>
                <c:pt idx="33">
                  <c:v>0</c:v>
                </c:pt>
                <c:pt idx="34">
                  <c:v>0</c:v>
                </c:pt>
                <c:pt idx="35">
                  <c:v>65</c:v>
                </c:pt>
                <c:pt idx="36">
                  <c:v>0</c:v>
                </c:pt>
                <c:pt idx="37">
                  <c:v>18</c:v>
                </c:pt>
                <c:pt idx="38">
                  <c:v>0</c:v>
                </c:pt>
                <c:pt idx="39">
                  <c:v>27</c:v>
                </c:pt>
                <c:pt idx="40">
                  <c:v>0</c:v>
                </c:pt>
                <c:pt idx="4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88-4BB2-B726-937A1B3A88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001688"/>
        <c:axId val="318999720"/>
      </c:lineChart>
      <c:dateAx>
        <c:axId val="319001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999720"/>
        <c:crosses val="autoZero"/>
        <c:auto val="1"/>
        <c:lblOffset val="100"/>
        <c:baseTimeUnit val="days"/>
      </c:dateAx>
      <c:valAx>
        <c:axId val="31899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0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BMIDeutschland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4.9242424242424203</c:v>
                </c:pt>
                <c:pt idx="8">
                  <c:v>4.3181818181818201</c:v>
                </c:pt>
                <c:pt idx="9">
                  <c:v>0</c:v>
                </c:pt>
                <c:pt idx="10">
                  <c:v>3.8636363636363602</c:v>
                </c:pt>
                <c:pt idx="11">
                  <c:v>8.6688311688311703</c:v>
                </c:pt>
                <c:pt idx="12">
                  <c:v>16.818181818181799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9.3181818181818201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B3-459F-A183-DD304359E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003000"/>
        <c:axId val="319002344"/>
      </c:lineChart>
      <c:catAx>
        <c:axId val="31900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02344"/>
        <c:crosses val="autoZero"/>
        <c:auto val="1"/>
        <c:lblAlgn val="ctr"/>
        <c:lblOffset val="100"/>
        <c:noMultiLvlLbl val="0"/>
      </c:catAx>
      <c:valAx>
        <c:axId val="31900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0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BMIDeutschland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14.2561983471074</c:v>
                </c:pt>
                <c:pt idx="2">
                  <c:v>5.7954545454545503</c:v>
                </c:pt>
                <c:pt idx="3">
                  <c:v>5.2272727272727302</c:v>
                </c:pt>
                <c:pt idx="4">
                  <c:v>5.1818181818181799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06-424E-B82B-8B2CE960A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000704"/>
        <c:axId val="319000376"/>
      </c:barChart>
      <c:catAx>
        <c:axId val="31900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00376"/>
        <c:crosses val="autoZero"/>
        <c:auto val="1"/>
        <c:lblAlgn val="ctr"/>
        <c:lblOffset val="100"/>
        <c:noMultiLvlLbl val="0"/>
      </c:catAx>
      <c:valAx>
        <c:axId val="319000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0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0941F-F063-4982-A380-71DEA4A38F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BMI Gewinnspiel Reporting | organisch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889E50-3DF8-4E97-9928-252678FB30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morefire GmbH</a:t>
            </a:r>
          </a:p>
        </p:txBody>
      </p:sp>
    </p:spTree>
    <p:extLst>
      <p:ext uri="{BB962C8B-B14F-4D97-AF65-F5344CB8AC3E}">
        <p14:creationId xmlns:p14="http://schemas.microsoft.com/office/powerpoint/2010/main" val="1561326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D5DEB-8943-4C46-A1AE-E75ED156F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C5A2B2-904E-49BD-B222-B9BE93D1F8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7848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2324809383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2503170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3242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6270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0476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7640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9931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4787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6568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7946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9657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2031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4300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85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5.4532 %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99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9.1290 %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603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18A21-1BEB-440C-A6FB-1D2ED15E8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702697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6F93C-6C5C-46EE-A22E-FED4829D9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F25058-97B1-43ED-BBB1-EF1A93A87F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1454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40F12-2E4C-4D81-91CE-95BA1E7518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06/17/2019 - 07/28/2019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FBA5C-ABDF-4B46-8BDB-78F4D7596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088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DCCB4-2B51-4EA0-9E22-78EBD28E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94DF7B-0254-41D2-8205-C601D2059F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2870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759E6-0097-4ECB-B814-8555BCC93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06/17/2019 - 07/28/2019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930A1-CD6A-42C4-82CA-FB94500F7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323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A6E75-2A83-4C2D-BED0-51E66A63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43D002-E5E7-4584-8B9E-630114A89E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2714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78F3D-C4B3-4A2B-BF38-93A7DC2CB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06/17/2019 - 07/28/2019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32CA6-26BF-41E9-933A-DF785C68B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8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2B3A3-36C4-4175-B881-3ABB59451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33AB10-1489-42C5-ADC1-0B9333C2DB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7262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4AE8F-0A1A-48C5-901D-A20585B81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06/17/2019 - 07/28/2019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768D7-7F54-43A3-8E5C-A26403D42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148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248E6-BA5C-44F5-8CE2-355AF6D1B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9EAA49-9FC2-4E77-9C13-B58A770F85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3419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6AB93-D59C-4C98-AAC5-A8769196FE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06/17/2019 - 07/28/2019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2D97E-3090-4925-870F-B34B11D77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364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BAF93-6CA2-4AAE-BB25-B3803CBEE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243ED0-E32E-4762-A848-8F9C20C7B6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103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B3C58-90B6-426F-9F68-FC93404C66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06/17/2019 - 07/28/2019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1DA1A-8206-4C1B-9EA8-90D8B1E2A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8515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171</Words>
  <Application>Microsoft Office PowerPoint</Application>
  <PresentationFormat>On-screen Show (4:3)</PresentationFormat>
  <Paragraphs>61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BMI Gewinnspiel Reporting | organisch </vt:lpstr>
      <vt:lpstr>Facebook Key Metrics by Month | All Pages</vt:lpstr>
      <vt:lpstr>Facebook Organic, Viral &amp; Paid Reach over Time | All Pages</vt:lpstr>
      <vt:lpstr>Facebook Engagement Rate | All Pages</vt:lpstr>
      <vt:lpstr>Facebook Interactions Distribution | All Pages</vt:lpstr>
      <vt:lpstr>Facebook Average Interactions Per Post | All Pages</vt:lpstr>
      <vt:lpstr>Facebook Interaction Rate By Hour | All Pages</vt:lpstr>
      <vt:lpstr>Facebook Interaction Rate By Weekday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BMI Gewinnspiel Reporting | organisch </dc:title>
  <dc:creator>Frederik Peiniger</dc:creator>
  <cp:lastModifiedBy>Frederik Peiniger</cp:lastModifiedBy>
  <cp:revision>1</cp:revision>
  <dcterms:created xsi:type="dcterms:W3CDTF">2019-07-31T14:47:23Z</dcterms:created>
  <dcterms:modified xsi:type="dcterms:W3CDTF">2019-07-31T14:47:36Z</dcterms:modified>
</cp:coreProperties>
</file>