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4"/>
      <p:bold r:id="rId25"/>
      <p:italic r:id="rId26"/>
      <p:boldItalic r:id="rId2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4.fntdata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Conversions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Falabella Perú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F18-4F14-88DD-53C01624505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01090008"/>
        <c:axId val="301087056"/>
      </c:barChart>
      <c:catAx>
        <c:axId val="3010900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1087056"/>
        <c:crosses val="autoZero"/>
        <c:auto val="1"/>
        <c:lblAlgn val="ctr"/>
        <c:lblOffset val="100"/>
        <c:noMultiLvlLbl val="0"/>
      </c:catAx>
      <c:valAx>
        <c:axId val="3010870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10900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Ads based on Organic Posts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Falabella Perú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A15-4BC7-B36D-FB7D6573375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Ads based on Dark Posts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Falabella Perú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A15-4BC7-B36D-FB7D6573375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95602960"/>
        <c:axId val="295604928"/>
      </c:barChart>
      <c:catAx>
        <c:axId val="2956029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5604928"/>
        <c:crosses val="autoZero"/>
        <c:auto val="1"/>
        <c:lblAlgn val="ctr"/>
        <c:lblOffset val="100"/>
        <c:noMultiLvlLbl val="0"/>
      </c:catAx>
      <c:valAx>
        <c:axId val="2956049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56029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7/12/2019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7/12/2019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7/12/2019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35C1CF-4C25-4720-9569-06021DB8EC0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Ads Analytics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73150D6-8466-4445-8D80-5D205ECABBD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Quantico Trends</a:t>
            </a:r>
          </a:p>
        </p:txBody>
      </p:sp>
    </p:spTree>
    <p:extLst>
      <p:ext uri="{BB962C8B-B14F-4D97-AF65-F5344CB8AC3E}">
        <p14:creationId xmlns:p14="http://schemas.microsoft.com/office/powerpoint/2010/main" val="33118261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494919-F656-4B14-8B29-CFD22FE1FC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Key Metrics Table | Falabella Perú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56E7108-3D0F-4F20-9E49-CB6507E38A8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9495140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87375423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4452384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7239491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9166010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1563869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2879659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9967264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4233335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0827752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5754936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3772206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1186615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5328320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2464360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656815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Organic Post Ads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Dark Post Ads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Social 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Reach per 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Frequency per 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Relevance Score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CPC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8360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Falabella Perú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966.70 $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702.38 $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881115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93403.25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0.1226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74462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D6F572E-A712-4917-A0A1-BE2A013BA64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07/10/2019 - 07/10/2019</a:t>
            </a:r>
          </a:p>
        </p:txBody>
      </p:sp>
    </p:spTree>
    <p:extLst>
      <p:ext uri="{BB962C8B-B14F-4D97-AF65-F5344CB8AC3E}">
        <p14:creationId xmlns:p14="http://schemas.microsoft.com/office/powerpoint/2010/main" val="37289988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A13D46-A27B-4A8B-89FE-EC6399A8CF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Objective Distribution | Falabella Perú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DA5E066-E84C-49E9-A6E7-4632A7B340F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9496475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77D6E5-6F7B-4DC0-B89A-91C90CBE602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07/10/2019 - 07/10/2019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9A614E-675E-4157-B0F3-026F9B086F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04076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9B9A4B-92AB-44B4-AF67-4BA81ECAB5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Creative Type Distribution | Falabella Perú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B4D84C3-FE7E-468A-A2C9-AF1F0B06822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1981270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4DABC4-77A3-4B44-AB06-5D8200952A3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07/10/2019 - 07/10/2019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A0092A-B9F1-4BCB-B9D6-5F54C204A1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44128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1D02D3-0471-44D8-A8D4-09D0A84E21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Costs Table | Falabella Perú - 1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837F5B5-9543-4898-AE9A-A12514F0016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347462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4212304520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1937690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514738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966067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369962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966978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376128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367713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819918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29743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284115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010173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763923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775203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165003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849085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304001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002135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7531945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5167161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Social 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Comment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Video 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Link Click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Photo 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Post Reaction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Page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021170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FD9E01-84D4-4DF2-A38F-6216A8C19E3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07/10/2019 - 07/10/2019</a:t>
            </a:r>
          </a:p>
        </p:txBody>
      </p:sp>
    </p:spTree>
    <p:extLst>
      <p:ext uri="{BB962C8B-B14F-4D97-AF65-F5344CB8AC3E}">
        <p14:creationId xmlns:p14="http://schemas.microsoft.com/office/powerpoint/2010/main" val="19343607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0B8F4A-165E-45BF-9C31-CF94A447AC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Costs Table | Falabella Perú - 2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1AACC05-F26D-4072-8745-EAF22ABB6CA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140603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994086442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8834009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87753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565751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087841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387511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094645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645455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688987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019299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213500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614507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1959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851968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560784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870060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368389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763092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0832207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8690614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Social 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Comment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Video 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Link Click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Photo 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Post Reaction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Page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89928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Falabella Perú - 2019-07-10 16:25:43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¡Las Ofertas WOW terminan hoy! Aprovecha los Mejores Descuentos del CYBER WOW en Falabella.com. ¡Miles de Productos a Precios que no te puedes perder!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07/11/2019 13:27:52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PE-HS-INS-NP - Cyber Wow - 08.07.19 - Dia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55.6 $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42.35 $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4.33 $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4.34 $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Platforms(s): Facebook, Instagram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117598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DC6CE5-7E09-4F2E-A515-BA8CD3BF72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07/10/2019 - 07/10/2019</a:t>
            </a:r>
          </a:p>
        </p:txBody>
      </p:sp>
    </p:spTree>
    <p:extLst>
      <p:ext uri="{BB962C8B-B14F-4D97-AF65-F5344CB8AC3E}">
        <p14:creationId xmlns:p14="http://schemas.microsoft.com/office/powerpoint/2010/main" val="13850176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81E8FD-757D-49BC-B668-85BE87351A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Costs Table | Falabella Perú - 3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8F0F09B-E91A-4564-AFC1-66A747570D2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6274325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834500826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3272578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416049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811082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297066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932735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723374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302328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632643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729392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560490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121207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991229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79309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057481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370623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166585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923486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3934674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227076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Social 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Comment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Video 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Link Click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Photo 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Post Reaction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Page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09814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Falabella Perú - 2019-07-10 16:24:24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¡Las Ofertas WOW terminan hoy! Aprovecha los Mejores Descuentos del CYBER WOW en Falabella.com. ¡Miles de Productos a Precios que no te puedes perder!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07/11/2019 13:27:52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PE-HS-INS-NP - Cyber Wow - 08.07.19 - Dia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74.33 $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59.8 $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3.01 $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3.04 $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Platforms(s): Facebook, Instagram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31378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1DD9A9-6070-4C08-A266-6CB4691229C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07/10/2019 - 07/10/2019</a:t>
            </a:r>
          </a:p>
        </p:txBody>
      </p:sp>
    </p:spTree>
    <p:extLst>
      <p:ext uri="{BB962C8B-B14F-4D97-AF65-F5344CB8AC3E}">
        <p14:creationId xmlns:p14="http://schemas.microsoft.com/office/powerpoint/2010/main" val="9380077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362D2F-9BCE-4F95-9076-CA68C57228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Costs Table | Falabella Perú - 4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FD7B969-E35B-47EF-AEF0-5F74E91C70F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699583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4139371860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5253886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110706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779970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158242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377393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338919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178874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75244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735631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359903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804398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227619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039959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523805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608807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652459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587895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1177618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771753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Social 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Comment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Video 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Link Click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Photo 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Post Reaction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Page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4457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Falabella Perú - 2019-07-10 16:05:50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¡Las Ofertas WOW terminan hoy! Aprovecha los Mejores Descuentos del CYBER WOW en Falabella.com. ¡Miles de Productos a Precios que no te puedes perder!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07/11/2019 13:27:52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PE-HS-INS-NP - Cyber Wow - 08.07.19 - Dia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41.73 $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33.45 $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4.04 $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4.09 $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Dark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Platforms(s): Facebook, Instagram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684346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C5B0A0-24C5-4C19-9234-702D5337179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07/10/2019 - 07/10/2019</a:t>
            </a:r>
          </a:p>
        </p:txBody>
      </p:sp>
    </p:spTree>
    <p:extLst>
      <p:ext uri="{BB962C8B-B14F-4D97-AF65-F5344CB8AC3E}">
        <p14:creationId xmlns:p14="http://schemas.microsoft.com/office/powerpoint/2010/main" val="18727323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A1EE99-C545-4961-908E-06FE7EB5F4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Costs Table | Falabella Perú - 5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5557FFF-6C68-4F75-A942-BC4A5E86790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4769264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3907903909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526668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064880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534113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77971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425729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34195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113031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243060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221888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065610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368632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927800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972024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679578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994424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928638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568855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8605044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733821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Social 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Comment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Video 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Link Click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Photo 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Post Reaction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Page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15809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Falabella Perú - 2019-07-10 14:20:32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¡Encuentra lo mejor de procesadores AMD en el CYBER WOW de Falabella! Descubre las Mejores Ofertas solo este 8, 9 y 10 de Julio. ¡Exclusivo Online!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07/11/2019 07:16:33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PE-TC-J11-PR (AMD) [] [] - AMD- Cyber WOW - 08.07.19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407.13 $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292.65 $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0.17 $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0.16 $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0.87 $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0.12 $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1.09 $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0.16 $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Dark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Platforms(s): Facebook, Instagram, Audience Network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584233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5E2E43-39FB-4809-BB63-E2AEC559A9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07/10/2019 - 07/10/2019</a:t>
            </a:r>
          </a:p>
        </p:txBody>
      </p:sp>
    </p:spTree>
    <p:extLst>
      <p:ext uri="{BB962C8B-B14F-4D97-AF65-F5344CB8AC3E}">
        <p14:creationId xmlns:p14="http://schemas.microsoft.com/office/powerpoint/2010/main" val="35320866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D0EC49-A68D-42B6-A8EF-9744FD8B38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Costs Table | Falabella Perú - 6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6A00D1C-AD5C-4901-B2F4-FB5F527183C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5866680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3774053468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8464508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891437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646281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276040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382998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399983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441768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638815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509691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592758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407780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624516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503274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550877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133816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466456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949901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283332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6497563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Social 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Comment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Video 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Link Click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Photo 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Post Reaction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Page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76584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Falabella Perú - 2019-07-10 09:58:17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¡Encuentra lo mejor de Givenchy en el CYBER WOW de Falabella! Descubre las Mejores Ofertas solo este 8, 9 y 10 de Julio. ¡Exclusivo Online!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07/11/2019 07:16:33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PE-TC-J08-PR (Givenchy) [Perfumes] [] - GIVENCHY - Cyber  WOW - 08.07.19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25.82 $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17.58 $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0.36 $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0.34 $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3.86 $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0.24 $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4.63 $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0.34 $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Dark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Platforms(s): Facebook, Instagram, Audience Network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743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1DFA1A-6A97-4067-8475-B71624A370D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07/10/2019 - 07/10/2019</a:t>
            </a:r>
          </a:p>
        </p:txBody>
      </p:sp>
    </p:spTree>
    <p:extLst>
      <p:ext uri="{BB962C8B-B14F-4D97-AF65-F5344CB8AC3E}">
        <p14:creationId xmlns:p14="http://schemas.microsoft.com/office/powerpoint/2010/main" val="1552508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AA59B8-F395-4C08-8563-AD01AE9C49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Costs Table | Falabella Perú - 7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0780D27-5A83-49E1-91DD-F0F0F95B2C4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0045283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26096208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017457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863942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983865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397562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709908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559058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199329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952843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715648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663686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255395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364129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280016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562555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831006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197461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614551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3302778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9639177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Social 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Comment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Video 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Link Click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Photo 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Post Reaction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Page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54959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Falabella Perú - 2019-07-10 09:58:04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¡Encuentra lo mejor de Givenchy en el CYBER WOW de Falabella! Descubre las Mejores Ofertas solo este 8, 9 y 10 de Julio. ¡Exclusivo Online!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07/11/2019 07:16:33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PE-TC-J08-PR (Givenchy) [Perfumes] [] - GIVENCHY - Cyber  WOW - 08.07.19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83.88 $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55.02 $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0.18 $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0.16 $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1.20 $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0.11 $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1.31 $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0.16 $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Dark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Platforms(s): Facebook, Instagram, Audience Network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104905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5B927C-6ED8-4BB4-8074-C90078AAA28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07/10/2019 - 07/10/2019</a:t>
            </a:r>
          </a:p>
        </p:txBody>
      </p:sp>
    </p:spTree>
    <p:extLst>
      <p:ext uri="{BB962C8B-B14F-4D97-AF65-F5344CB8AC3E}">
        <p14:creationId xmlns:p14="http://schemas.microsoft.com/office/powerpoint/2010/main" val="13823245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7483C8-8C34-4DAF-A86B-9275BA7D5E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Costs Table | Falabella Perú - 8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330DAE8-44A8-4E4B-8F75-6218DAE4DE1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5327769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881342529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3920102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993724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586118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640184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34550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049008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351674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504290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654135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650575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913986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936278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373139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4345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48189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117765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71464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3660108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9776133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Social 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Comment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Video 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Link Click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Photo 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Post Reaction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Page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71158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Falabella Perú - 2019-07-10 09:58:00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¡Encuentra lo mejor de Givenchy en el CYBER WOW de Falabella! Descubre las Mejores Ofertas solo este 8, 9 y 10 de Julio. ¡Exclusivo Online!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07/11/2019 07:16:33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PE-TC-J08-PR (Givenchy) [Perfumes] [] - GIVENCHY - Cyber  WOW - 08.07.19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12.58 $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7.71 $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0.22 $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0.22 $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2.21 $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0.18 $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2.60 $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0.22 $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Dark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Platforms(s): Facebook, Instagram, Audience Network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93730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426374-EEE9-41CD-B987-4F639AEEB31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07/10/2019 - 07/10/2019</a:t>
            </a:r>
          </a:p>
        </p:txBody>
      </p:sp>
    </p:spTree>
    <p:extLst>
      <p:ext uri="{BB962C8B-B14F-4D97-AF65-F5344CB8AC3E}">
        <p14:creationId xmlns:p14="http://schemas.microsoft.com/office/powerpoint/2010/main" val="18883014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BBE57D-829C-4B6C-B6E2-03F383ED44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Costs Table | Falabella Perú - 9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D76AB24-00EC-4D8F-8C86-62C04B874AE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0130141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951298644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0237214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721534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111886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575576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228614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87209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258970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733018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211846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21521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867411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322593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456899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877311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953396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083550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419038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2051646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7396742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Social 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Comment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Video 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Link Click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Photo 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Post Reaction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Page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71160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Falabella Perú - 2019-07-10 09:58:00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¡Encuentra lo mejor de Givenchy en el CYBER WOW de Falabella! Descubre las Mejores Ofertas solo este 8, 9 y 10 de Julio. ¡Exclusivo Online!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07/11/2019 07:16:33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PE-TC-J08-PR (Givenchy) [Perfumes] [] - GIVENCHY - Cyber  WOW - 08.07.19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265.63 $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193.82 $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0.19 $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0.18 $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0.95 $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0.12 $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1.06 $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0.18 $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Dark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Platforms(s): Facebook, Instagram, Audience Network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31577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F157A8-959C-4629-A517-D41EC1E95C8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07/10/2019 - 07/10/2019</a:t>
            </a:r>
          </a:p>
        </p:txBody>
      </p:sp>
    </p:spTree>
    <p:extLst>
      <p:ext uri="{BB962C8B-B14F-4D97-AF65-F5344CB8AC3E}">
        <p14:creationId xmlns:p14="http://schemas.microsoft.com/office/powerpoint/2010/main" val="37836462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5EA3EF-23D8-446A-80B4-052270B09D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Performance Table | Falabella Perú - 1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01A9751-F045-4764-A2FA-77B696824CE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7270847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5855848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705821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907925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490809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645549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76745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247083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615375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771143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347565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206752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636711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872174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738408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187969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100068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17987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728847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140637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449805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10955597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4050319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757677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935071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Objective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Relevance Score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Unique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Unique 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Unique Photo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 Summary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Targeted Platforms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 Placements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390027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C144A5-CE93-4749-B473-0106679573D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07/10/2019 - 07/10/2019</a:t>
            </a:r>
          </a:p>
        </p:txBody>
      </p:sp>
    </p:spTree>
    <p:extLst>
      <p:ext uri="{BB962C8B-B14F-4D97-AF65-F5344CB8AC3E}">
        <p14:creationId xmlns:p14="http://schemas.microsoft.com/office/powerpoint/2010/main" val="6854161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9D4D0F-FCFF-442B-9EC1-6C755F4D7E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Performance Table | Falabella Perú - 2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EFEB391-2696-4D54-BC72-9CEDE7363D6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2555638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440205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324658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275919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456117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816209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453487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885100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33902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067890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956179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259457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686579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200057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723712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028347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508156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432332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926205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904944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213700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51317049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425173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70481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292623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Objective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Relevance Score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Unique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Unique 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Unique Photo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 Summary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Targeted Platforms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 Placements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26255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Falabella Perú - 2019-07-10 16:25:43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¡Las Ofertas WOW terminan hoy! Aprovecha los Mejores Descuentos del CYBER WOW en Falabella.com. ¡Miles de Productos a Precios que no te puedes perder!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07/11/2019 13:27:52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55.6 $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PE-HS-INS-NP - Cyber Wow - 08.07.19 - Dia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Conversions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6.24 %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Platforms(s): Facebook, 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Facebook, 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789786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BCE78D-9856-4236-8742-170A1437710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07/10/2019 - 07/10/2019</a:t>
            </a:r>
          </a:p>
        </p:txBody>
      </p:sp>
    </p:spTree>
    <p:extLst>
      <p:ext uri="{BB962C8B-B14F-4D97-AF65-F5344CB8AC3E}">
        <p14:creationId xmlns:p14="http://schemas.microsoft.com/office/powerpoint/2010/main" val="341982401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B60D75-FF32-4046-8C7C-9656656F95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Performance Table | Falabella Perú - 3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CDB791E-E113-44CA-A03C-CDC0FEFF32B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8849335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4464553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262075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327488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774814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259760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199095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920896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866514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862368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738040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218753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179399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47702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38052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930368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655714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038262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956247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412424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808764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66835948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4339749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346526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636795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Objective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Relevance Score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Unique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Unique 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Unique Photo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 Summary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Targeted Platforms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 Placements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54042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Falabella Perú - 2019-07-10 16:24:24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¡Las Ofertas WOW terminan hoy! Aprovecha los Mejores Descuentos del CYBER WOW en Falabella.com. ¡Miles de Productos a Precios que no te puedes perder!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07/11/2019 13:27:52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74.33 $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PE-HS-INS-NP - Cyber Wow - 08.07.19 - Dia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Conversions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24488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24708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4.58 %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Platforms(s): Facebook, 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Facebook, 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069347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56A3D3-2DD6-401E-83BB-5839E2D2DB4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07/10/2019 - 07/10/2019</a:t>
            </a:r>
          </a:p>
        </p:txBody>
      </p:sp>
    </p:spTree>
    <p:extLst>
      <p:ext uri="{BB962C8B-B14F-4D97-AF65-F5344CB8AC3E}">
        <p14:creationId xmlns:p14="http://schemas.microsoft.com/office/powerpoint/2010/main" val="337334477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3EF8FE-24CE-413D-AFBC-3D6CC55FAC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Performance Table | Falabella Perú - 4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A93A019-58A7-404E-A3C6-6719525C41B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586377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10462359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491856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264194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463576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957641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595390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088660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188314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017371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252336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261020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751032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854553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037713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465359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304254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607868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527723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564961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030098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44779689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1204252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202420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480428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Objective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Relevance Score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Unique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Unique 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Unique Photo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 Summary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Targeted Platforms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 Placements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20119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Falabella Perú - 2019-07-10 16:05:50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¡Las Ofertas WOW terminan hoy! Aprovecha los Mejores Descuentos del CYBER WOW en Falabella.com. ¡Miles de Productos a Precios que no te puedes perder!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07/11/2019 13:27:52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41.73 $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PE-HS-INS-NP - Cyber Wow - 08.07.19 - Dia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Conversions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Dark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Platforms(s): Facebook, 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Facebook, 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42339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1581C0-E216-4FF0-99E7-3795B57E83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07/10/2019 - 07/10/2019</a:t>
            </a:r>
          </a:p>
        </p:txBody>
      </p:sp>
    </p:spTree>
    <p:extLst>
      <p:ext uri="{BB962C8B-B14F-4D97-AF65-F5344CB8AC3E}">
        <p14:creationId xmlns:p14="http://schemas.microsoft.com/office/powerpoint/2010/main" val="44380734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804F8C-A932-4CB7-89C6-718FB93720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Performance Table | Falabella Perú - 5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C8BC156-47A3-4CA4-8197-3713BC0D927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414545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15188152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720331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914718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765571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957659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332923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089938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200036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585654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115170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576530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349452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059021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007298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234117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528517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999498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164058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093783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838155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18557606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41035707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144891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02230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Objective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Relevance Score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Unique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Unique 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Unique Photo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 Summary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Targeted Platforms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 Placements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35241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Falabella Perú - 2019-07-10 14:20:32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¡Encuentra lo mejor de procesadores AMD en el CYBER WOW de Falabella! Descubre las Mejores Ofertas solo este 8, 9 y 10 de Julio. ¡Exclusivo Online!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07/11/2019 07:16:33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407.13 $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PE-TC-J11-PR (AMD) [] [] - AMD- Cyber WOW - 08.07.19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Conversions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0.1242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374652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469981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Dark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Platforms(s): Facebook, Instagram, Audience 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Facebook, Instagram, Audience 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975709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3D30EC-358D-4C6B-8E23-75CFE3E8127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07/10/2019 - 07/10/2019</a:t>
            </a:r>
          </a:p>
        </p:txBody>
      </p:sp>
    </p:spTree>
    <p:extLst>
      <p:ext uri="{BB962C8B-B14F-4D97-AF65-F5344CB8AC3E}">
        <p14:creationId xmlns:p14="http://schemas.microsoft.com/office/powerpoint/2010/main" val="142066622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F3AEF4-4FAC-4F30-9CB0-00E9E6C08A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Performance Table | Falabella Perú - 6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973B98A-0D51-4D25-8437-6678C96C64A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223827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7545616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856628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851244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558817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431180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417210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690573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982750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419148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394821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006026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070837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321245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143199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384053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421887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890274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252195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041722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273130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59322730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8600143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146632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733701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Objective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Relevance Score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Unique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Unique 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Unique Photo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 Summary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Targeted Platforms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 Placements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27409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Falabella Perú - 2019-07-10 09:58:17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¡Encuentra lo mejor de Givenchy en el CYBER WOW de Falabella! Descubre las Mejores Ofertas solo este 8, 9 y 10 de Julio. ¡Exclusivo Online!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07/11/2019 07:16:33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25.82 $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PE-TC-J08-PR (Givenchy) [Perfumes] [] - GIVENCHY - Cyber  WOW - 08.07.19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Conversions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0.2369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Dark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Platforms(s): Facebook, Instagram, Audience 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Facebook, Instagram, Audience 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290338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DA88EC-659F-4089-9559-A23F86063C6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07/10/2019 - 07/10/2019</a:t>
            </a:r>
          </a:p>
        </p:txBody>
      </p:sp>
    </p:spTree>
    <p:extLst>
      <p:ext uri="{BB962C8B-B14F-4D97-AF65-F5344CB8AC3E}">
        <p14:creationId xmlns:p14="http://schemas.microsoft.com/office/powerpoint/2010/main" val="363986104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695DE3-E66B-4A15-896D-5A31C5777E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Performance Table | Falabella Perú - 7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5237611-980F-4213-BD3F-9A554C63C83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6688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41944512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018593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334808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065212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08453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537884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934661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831496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445013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051941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162274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262153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759510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502274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458824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581473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688220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953372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059189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686900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00417012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7749272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899381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786653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Objective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Relevance Score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Unique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Unique 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Unique Photo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 Summary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Targeted Platforms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 Placements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4919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Falabella Perú - 2019-07-10 09:58:04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¡Encuentra lo mejor de Givenchy en el CYBER WOW de Falabella! Descubre las Mejores Ofertas solo este 8, 9 y 10 de Julio. ¡Exclusivo Online!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07/11/2019 07:16:33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83.88 $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PE-TC-J08-PR (Givenchy) [Perfumes] [] - GIVENCHY - Cyber  WOW - 08.07.19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Conversions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63839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70191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Dark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Platforms(s): Facebook, Instagram, Audience 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Facebook, Instagram, Audience 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439157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7DC4CE-B675-4AA5-AAC7-90173039B1A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07/10/2019 - 07/10/2019</a:t>
            </a:r>
          </a:p>
        </p:txBody>
      </p:sp>
    </p:spTree>
    <p:extLst>
      <p:ext uri="{BB962C8B-B14F-4D97-AF65-F5344CB8AC3E}">
        <p14:creationId xmlns:p14="http://schemas.microsoft.com/office/powerpoint/2010/main" val="314334498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A5F655-0184-4217-A16C-EC07CFC97F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Performance Table | Falabella Perú - 8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69A79E6-DCBE-47A1-B935-14C789A3808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8429089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9810245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416956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762384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952042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523495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811848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902419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324953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173222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18246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98495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017923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795055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033471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281396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578266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700038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120729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689401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275918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67244827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4277617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01530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59674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Objective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Relevance Score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Unique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Unique 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Unique Photo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 Summary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Targeted Platforms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 Placements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34787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Falabella Perú - 2019-07-10 09:58:00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¡Encuentra lo mejor de Givenchy en el CYBER WOW de Falabella! Descubre las Mejores Ofertas solo este 8, 9 y 10 de Julio. ¡Exclusivo Online!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07/11/2019 07:16:33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12.58 $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PE-TC-J08-PR (Givenchy) [Perfumes] [] - GIVENCHY - Cyber  WOW - 08.07.19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Conversions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0.1797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Dark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Platforms(s): Facebook, Instagram, Audience 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Facebook, Instagram, Audience 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717882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DD26E9-677A-4B13-BC34-44CDEC336CA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07/10/2019 - 07/10/2019</a:t>
            </a:r>
          </a:p>
        </p:txBody>
      </p:sp>
    </p:spTree>
    <p:extLst>
      <p:ext uri="{BB962C8B-B14F-4D97-AF65-F5344CB8AC3E}">
        <p14:creationId xmlns:p14="http://schemas.microsoft.com/office/powerpoint/2010/main" val="254649116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CB55BA-F734-49AC-A6EC-73BC0BE20A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Performance Table | Falabella Perú - 9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C0CA089-31D2-4C6B-BDD6-A92D14D9D94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8771953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17607490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76260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271966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081877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701578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245575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113549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369193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858006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948144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536238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87861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164613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657165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68009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054059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252769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314080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050571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899532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61912181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9305190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010899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737504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Objective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Relevance Score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Unique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Unique 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Unique Photo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 Summary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Targeted Platforms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 Placements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39884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Falabella Perú - 2019-07-10 09:58:00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¡Encuentra lo mejor de Givenchy en el CYBER WOW de Falabella! Descubre las Mejores Ofertas solo este 8, 9 y 10 de Julio. ¡Exclusivo Online!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07/11/2019 07:16:33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265.63 $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PE-TC-J08-PR (Givenchy) [Perfumes] [] - GIVENCHY - Cyber  WOW - 08.07.19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Conversions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0.1244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250814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280695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Dark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Platforms(s): Facebook, Instagram, Audience 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Facebook, Instagram, Audience 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249294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EF2560-AD7A-4A0A-8420-D48FA39C9C9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07/10/2019 - 07/10/2019</a:t>
            </a:r>
          </a:p>
        </p:txBody>
      </p:sp>
    </p:spTree>
    <p:extLst>
      <p:ext uri="{BB962C8B-B14F-4D97-AF65-F5344CB8AC3E}">
        <p14:creationId xmlns:p14="http://schemas.microsoft.com/office/powerpoint/2010/main" val="155832681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2138</Words>
  <Application>Microsoft Office PowerPoint</Application>
  <PresentationFormat>On-screen Show (4:3)</PresentationFormat>
  <Paragraphs>824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5" baseType="lpstr">
      <vt:lpstr>Arial</vt:lpstr>
      <vt:lpstr>Calibri</vt:lpstr>
      <vt:lpstr>quintly_template</vt:lpstr>
      <vt:lpstr>Ads Analytics</vt:lpstr>
      <vt:lpstr>Facebook Ads Key Metrics Table | Falabella Perú</vt:lpstr>
      <vt:lpstr>Facebook Ads Objective Distribution | Falabella Perú</vt:lpstr>
      <vt:lpstr>Facebook Ads Creative Type Distribution | Falabella Perú</vt:lpstr>
      <vt:lpstr>Facebook Ads Costs Table | Falabella Perú - 1 of 9</vt:lpstr>
      <vt:lpstr>Facebook Ads Costs Table | Falabella Perú - 2 of 9</vt:lpstr>
      <vt:lpstr>Facebook Ads Costs Table | Falabella Perú - 3 of 9</vt:lpstr>
      <vt:lpstr>Facebook Ads Costs Table | Falabella Perú - 4 of 9</vt:lpstr>
      <vt:lpstr>Facebook Ads Costs Table | Falabella Perú - 5 of 9</vt:lpstr>
      <vt:lpstr>Facebook Ads Costs Table | Falabella Perú - 6 of 9</vt:lpstr>
      <vt:lpstr>Facebook Ads Costs Table | Falabella Perú - 7 of 9</vt:lpstr>
      <vt:lpstr>Facebook Ads Costs Table | Falabella Perú - 8 of 9</vt:lpstr>
      <vt:lpstr>Facebook Ads Costs Table | Falabella Perú - 9 of 9</vt:lpstr>
      <vt:lpstr>Facebook Ads Performance Table | Falabella Perú - 1 of 9</vt:lpstr>
      <vt:lpstr>Facebook Ads Performance Table | Falabella Perú - 2 of 9</vt:lpstr>
      <vt:lpstr>Facebook Ads Performance Table | Falabella Perú - 3 of 9</vt:lpstr>
      <vt:lpstr>Facebook Ads Performance Table | Falabella Perú - 4 of 9</vt:lpstr>
      <vt:lpstr>Facebook Ads Performance Table | Falabella Perú - 5 of 9</vt:lpstr>
      <vt:lpstr>Facebook Ads Performance Table | Falabella Perú - 6 of 9</vt:lpstr>
      <vt:lpstr>Facebook Ads Performance Table | Falabella Perú - 7 of 9</vt:lpstr>
      <vt:lpstr>Facebook Ads Performance Table | Falabella Perú - 8 of 9</vt:lpstr>
      <vt:lpstr>Facebook Ads Performance Table | Falabella Perú - 9 of 9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Ads Analytics</dc:title>
  <dc:creator>Frederik Peiniger</dc:creator>
  <cp:lastModifiedBy>Frederik Peiniger</cp:lastModifiedBy>
  <cp:revision>1</cp:revision>
  <dcterms:created xsi:type="dcterms:W3CDTF">2019-07-12T00:00:11Z</dcterms:created>
  <dcterms:modified xsi:type="dcterms:W3CDTF">2019-07-12T00:01:37Z</dcterms:modified>
</cp:coreProperties>
</file>