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STS Specialized Technical Services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FEC6-46C4-8AD2-892589F54E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177760"/>
        <c:axId val="305178088"/>
      </c:lineChart>
      <c:catAx>
        <c:axId val="30517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78088"/>
        <c:crosses val="autoZero"/>
        <c:auto val="1"/>
        <c:lblAlgn val="ctr"/>
        <c:lblOffset val="100"/>
        <c:noMultiLvlLbl val="0"/>
      </c:catAx>
      <c:valAx>
        <c:axId val="30517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17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6ADE59-D5F8-437D-989A-322EF302A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STS Specialized Technical Services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FD863D-53FD-4683-A85C-0E041870AAD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3587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4BC59-4974-42B6-A2EC-DD381CC3F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B9869-D1EE-4EC7-A6AE-290257798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95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Change | STS Specialized Technical Services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| STS Specialized Technical Services</dc:title>
  <dc:creator>Frederik Peiniger</dc:creator>
  <cp:lastModifiedBy>Frederik Peiniger</cp:lastModifiedBy>
  <cp:revision>1</cp:revision>
  <dcterms:created xsi:type="dcterms:W3CDTF">2019-07-09T09:37:09Z</dcterms:created>
  <dcterms:modified xsi:type="dcterms:W3CDTF">2019-07-09T09:37:13Z</dcterms:modified>
</cp:coreProperties>
</file>