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mein_rossmann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43568</c:v>
                </c:pt>
                <c:pt idx="1">
                  <c:v>43569</c:v>
                </c:pt>
                <c:pt idx="2">
                  <c:v>43570</c:v>
                </c:pt>
                <c:pt idx="3">
                  <c:v>43571</c:v>
                </c:pt>
                <c:pt idx="4">
                  <c:v>43572</c:v>
                </c:pt>
                <c:pt idx="5">
                  <c:v>43573</c:v>
                </c:pt>
                <c:pt idx="6">
                  <c:v>43574</c:v>
                </c:pt>
                <c:pt idx="7">
                  <c:v>43575</c:v>
                </c:pt>
                <c:pt idx="8">
                  <c:v>43576</c:v>
                </c:pt>
                <c:pt idx="9">
                  <c:v>43577</c:v>
                </c:pt>
                <c:pt idx="10">
                  <c:v>43578</c:v>
                </c:pt>
                <c:pt idx="11">
                  <c:v>43579</c:v>
                </c:pt>
                <c:pt idx="12">
                  <c:v>43580</c:v>
                </c:pt>
                <c:pt idx="13">
                  <c:v>43581</c:v>
                </c:pt>
                <c:pt idx="14">
                  <c:v>43582</c:v>
                </c:pt>
                <c:pt idx="15">
                  <c:v>43583</c:v>
                </c:pt>
                <c:pt idx="16">
                  <c:v>43584</c:v>
                </c:pt>
                <c:pt idx="17">
                  <c:v>43585</c:v>
                </c:pt>
                <c:pt idx="18">
                  <c:v>43586</c:v>
                </c:pt>
                <c:pt idx="19">
                  <c:v>43587</c:v>
                </c:pt>
                <c:pt idx="20">
                  <c:v>43588</c:v>
                </c:pt>
                <c:pt idx="21">
                  <c:v>43589</c:v>
                </c:pt>
                <c:pt idx="22">
                  <c:v>43590</c:v>
                </c:pt>
                <c:pt idx="23">
                  <c:v>43591</c:v>
                </c:pt>
                <c:pt idx="24">
                  <c:v>43592</c:v>
                </c:pt>
                <c:pt idx="25">
                  <c:v>43593</c:v>
                </c:pt>
                <c:pt idx="26">
                  <c:v>43594</c:v>
                </c:pt>
                <c:pt idx="27">
                  <c:v>43595</c:v>
                </c:pt>
                <c:pt idx="28">
                  <c:v>43596</c:v>
                </c:pt>
                <c:pt idx="29">
                  <c:v>43597</c:v>
                </c:pt>
                <c:pt idx="30">
                  <c:v>43598</c:v>
                </c:pt>
                <c:pt idx="31">
                  <c:v>43599</c:v>
                </c:pt>
                <c:pt idx="32">
                  <c:v>43600</c:v>
                </c:pt>
                <c:pt idx="33">
                  <c:v>43601</c:v>
                </c:pt>
                <c:pt idx="34">
                  <c:v>43602</c:v>
                </c:pt>
                <c:pt idx="35">
                  <c:v>43603</c:v>
                </c:pt>
                <c:pt idx="36">
                  <c:v>43604</c:v>
                </c:pt>
                <c:pt idx="37">
                  <c:v>43605</c:v>
                </c:pt>
                <c:pt idx="38">
                  <c:v>43606</c:v>
                </c:pt>
                <c:pt idx="39">
                  <c:v>43607</c:v>
                </c:pt>
                <c:pt idx="40">
                  <c:v>43608</c:v>
                </c:pt>
                <c:pt idx="41">
                  <c:v>43609</c:v>
                </c:pt>
                <c:pt idx="42">
                  <c:v>43610</c:v>
                </c:pt>
                <c:pt idx="43">
                  <c:v>43611</c:v>
                </c:pt>
                <c:pt idx="44">
                  <c:v>43612</c:v>
                </c:pt>
                <c:pt idx="45">
                  <c:v>43613</c:v>
                </c:pt>
                <c:pt idx="46">
                  <c:v>43614</c:v>
                </c:pt>
                <c:pt idx="47">
                  <c:v>43615</c:v>
                </c:pt>
                <c:pt idx="48">
                  <c:v>43616</c:v>
                </c:pt>
                <c:pt idx="49">
                  <c:v>43617</c:v>
                </c:pt>
                <c:pt idx="50">
                  <c:v>43618</c:v>
                </c:pt>
                <c:pt idx="51">
                  <c:v>43619</c:v>
                </c:pt>
                <c:pt idx="52">
                  <c:v>43620</c:v>
                </c:pt>
                <c:pt idx="53">
                  <c:v>43621</c:v>
                </c:pt>
                <c:pt idx="54">
                  <c:v>43622</c:v>
                </c:pt>
                <c:pt idx="55">
                  <c:v>43623</c:v>
                </c:pt>
                <c:pt idx="56">
                  <c:v>43624</c:v>
                </c:pt>
                <c:pt idx="57">
                  <c:v>43625</c:v>
                </c:pt>
                <c:pt idx="58">
                  <c:v>43626</c:v>
                </c:pt>
                <c:pt idx="59">
                  <c:v>43627</c:v>
                </c:pt>
                <c:pt idx="60">
                  <c:v>43628</c:v>
                </c:pt>
                <c:pt idx="61">
                  <c:v>43629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2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2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2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2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2</c:v>
                </c:pt>
                <c:pt idx="60">
                  <c:v>2</c:v>
                </c:pt>
                <c:pt idx="6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3F-4EE9-B0C2-F19D8168B7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dm_deutschland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43568</c:v>
                </c:pt>
                <c:pt idx="1">
                  <c:v>43569</c:v>
                </c:pt>
                <c:pt idx="2">
                  <c:v>43570</c:v>
                </c:pt>
                <c:pt idx="3">
                  <c:v>43571</c:v>
                </c:pt>
                <c:pt idx="4">
                  <c:v>43572</c:v>
                </c:pt>
                <c:pt idx="5">
                  <c:v>43573</c:v>
                </c:pt>
                <c:pt idx="6">
                  <c:v>43574</c:v>
                </c:pt>
                <c:pt idx="7">
                  <c:v>43575</c:v>
                </c:pt>
                <c:pt idx="8">
                  <c:v>43576</c:v>
                </c:pt>
                <c:pt idx="9">
                  <c:v>43577</c:v>
                </c:pt>
                <c:pt idx="10">
                  <c:v>43578</c:v>
                </c:pt>
                <c:pt idx="11">
                  <c:v>43579</c:v>
                </c:pt>
                <c:pt idx="12">
                  <c:v>43580</c:v>
                </c:pt>
                <c:pt idx="13">
                  <c:v>43581</c:v>
                </c:pt>
                <c:pt idx="14">
                  <c:v>43582</c:v>
                </c:pt>
                <c:pt idx="15">
                  <c:v>43583</c:v>
                </c:pt>
                <c:pt idx="16">
                  <c:v>43584</c:v>
                </c:pt>
                <c:pt idx="17">
                  <c:v>43585</c:v>
                </c:pt>
                <c:pt idx="18">
                  <c:v>43586</c:v>
                </c:pt>
                <c:pt idx="19">
                  <c:v>43587</c:v>
                </c:pt>
                <c:pt idx="20">
                  <c:v>43588</c:v>
                </c:pt>
                <c:pt idx="21">
                  <c:v>43589</c:v>
                </c:pt>
                <c:pt idx="22">
                  <c:v>43590</c:v>
                </c:pt>
                <c:pt idx="23">
                  <c:v>43591</c:v>
                </c:pt>
                <c:pt idx="24">
                  <c:v>43592</c:v>
                </c:pt>
                <c:pt idx="25">
                  <c:v>43593</c:v>
                </c:pt>
                <c:pt idx="26">
                  <c:v>43594</c:v>
                </c:pt>
                <c:pt idx="27">
                  <c:v>43595</c:v>
                </c:pt>
                <c:pt idx="28">
                  <c:v>43596</c:v>
                </c:pt>
                <c:pt idx="29">
                  <c:v>43597</c:v>
                </c:pt>
                <c:pt idx="30">
                  <c:v>43598</c:v>
                </c:pt>
                <c:pt idx="31">
                  <c:v>43599</c:v>
                </c:pt>
                <c:pt idx="32">
                  <c:v>43600</c:v>
                </c:pt>
                <c:pt idx="33">
                  <c:v>43601</c:v>
                </c:pt>
                <c:pt idx="34">
                  <c:v>43602</c:v>
                </c:pt>
                <c:pt idx="35">
                  <c:v>43603</c:v>
                </c:pt>
                <c:pt idx="36">
                  <c:v>43604</c:v>
                </c:pt>
                <c:pt idx="37">
                  <c:v>43605</c:v>
                </c:pt>
                <c:pt idx="38">
                  <c:v>43606</c:v>
                </c:pt>
                <c:pt idx="39">
                  <c:v>43607</c:v>
                </c:pt>
                <c:pt idx="40">
                  <c:v>43608</c:v>
                </c:pt>
                <c:pt idx="41">
                  <c:v>43609</c:v>
                </c:pt>
                <c:pt idx="42">
                  <c:v>43610</c:v>
                </c:pt>
                <c:pt idx="43">
                  <c:v>43611</c:v>
                </c:pt>
                <c:pt idx="44">
                  <c:v>43612</c:v>
                </c:pt>
                <c:pt idx="45">
                  <c:v>43613</c:v>
                </c:pt>
                <c:pt idx="46">
                  <c:v>43614</c:v>
                </c:pt>
                <c:pt idx="47">
                  <c:v>43615</c:v>
                </c:pt>
                <c:pt idx="48">
                  <c:v>43616</c:v>
                </c:pt>
                <c:pt idx="49">
                  <c:v>43617</c:v>
                </c:pt>
                <c:pt idx="50">
                  <c:v>43618</c:v>
                </c:pt>
                <c:pt idx="51">
                  <c:v>43619</c:v>
                </c:pt>
                <c:pt idx="52">
                  <c:v>43620</c:v>
                </c:pt>
                <c:pt idx="53">
                  <c:v>43621</c:v>
                </c:pt>
                <c:pt idx="54">
                  <c:v>43622</c:v>
                </c:pt>
                <c:pt idx="55">
                  <c:v>43623</c:v>
                </c:pt>
                <c:pt idx="56">
                  <c:v>43624</c:v>
                </c:pt>
                <c:pt idx="57">
                  <c:v>43625</c:v>
                </c:pt>
                <c:pt idx="58">
                  <c:v>43626</c:v>
                </c:pt>
                <c:pt idx="59">
                  <c:v>43627</c:v>
                </c:pt>
                <c:pt idx="60">
                  <c:v>43628</c:v>
                </c:pt>
                <c:pt idx="61">
                  <c:v>43629</c:v>
                </c:pt>
              </c:numCache>
            </c:numRef>
          </c:cat>
          <c:val>
            <c:numRef>
              <c:f>Sheet1!$C$2:$C$63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2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2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2</c:v>
                </c:pt>
                <c:pt idx="54">
                  <c:v>2</c:v>
                </c:pt>
                <c:pt idx="55">
                  <c:v>2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3F-4EE9-B0C2-F19D8168B7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mueller_drogeriemarkt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43568</c:v>
                </c:pt>
                <c:pt idx="1">
                  <c:v>43569</c:v>
                </c:pt>
                <c:pt idx="2">
                  <c:v>43570</c:v>
                </c:pt>
                <c:pt idx="3">
                  <c:v>43571</c:v>
                </c:pt>
                <c:pt idx="4">
                  <c:v>43572</c:v>
                </c:pt>
                <c:pt idx="5">
                  <c:v>43573</c:v>
                </c:pt>
                <c:pt idx="6">
                  <c:v>43574</c:v>
                </c:pt>
                <c:pt idx="7">
                  <c:v>43575</c:v>
                </c:pt>
                <c:pt idx="8">
                  <c:v>43576</c:v>
                </c:pt>
                <c:pt idx="9">
                  <c:v>43577</c:v>
                </c:pt>
                <c:pt idx="10">
                  <c:v>43578</c:v>
                </c:pt>
                <c:pt idx="11">
                  <c:v>43579</c:v>
                </c:pt>
                <c:pt idx="12">
                  <c:v>43580</c:v>
                </c:pt>
                <c:pt idx="13">
                  <c:v>43581</c:v>
                </c:pt>
                <c:pt idx="14">
                  <c:v>43582</c:v>
                </c:pt>
                <c:pt idx="15">
                  <c:v>43583</c:v>
                </c:pt>
                <c:pt idx="16">
                  <c:v>43584</c:v>
                </c:pt>
                <c:pt idx="17">
                  <c:v>43585</c:v>
                </c:pt>
                <c:pt idx="18">
                  <c:v>43586</c:v>
                </c:pt>
                <c:pt idx="19">
                  <c:v>43587</c:v>
                </c:pt>
                <c:pt idx="20">
                  <c:v>43588</c:v>
                </c:pt>
                <c:pt idx="21">
                  <c:v>43589</c:v>
                </c:pt>
                <c:pt idx="22">
                  <c:v>43590</c:v>
                </c:pt>
                <c:pt idx="23">
                  <c:v>43591</c:v>
                </c:pt>
                <c:pt idx="24">
                  <c:v>43592</c:v>
                </c:pt>
                <c:pt idx="25">
                  <c:v>43593</c:v>
                </c:pt>
                <c:pt idx="26">
                  <c:v>43594</c:v>
                </c:pt>
                <c:pt idx="27">
                  <c:v>43595</c:v>
                </c:pt>
                <c:pt idx="28">
                  <c:v>43596</c:v>
                </c:pt>
                <c:pt idx="29">
                  <c:v>43597</c:v>
                </c:pt>
                <c:pt idx="30">
                  <c:v>43598</c:v>
                </c:pt>
                <c:pt idx="31">
                  <c:v>43599</c:v>
                </c:pt>
                <c:pt idx="32">
                  <c:v>43600</c:v>
                </c:pt>
                <c:pt idx="33">
                  <c:v>43601</c:v>
                </c:pt>
                <c:pt idx="34">
                  <c:v>43602</c:v>
                </c:pt>
                <c:pt idx="35">
                  <c:v>43603</c:v>
                </c:pt>
                <c:pt idx="36">
                  <c:v>43604</c:v>
                </c:pt>
                <c:pt idx="37">
                  <c:v>43605</c:v>
                </c:pt>
                <c:pt idx="38">
                  <c:v>43606</c:v>
                </c:pt>
                <c:pt idx="39">
                  <c:v>43607</c:v>
                </c:pt>
                <c:pt idx="40">
                  <c:v>43608</c:v>
                </c:pt>
                <c:pt idx="41">
                  <c:v>43609</c:v>
                </c:pt>
                <c:pt idx="42">
                  <c:v>43610</c:v>
                </c:pt>
                <c:pt idx="43">
                  <c:v>43611</c:v>
                </c:pt>
                <c:pt idx="44">
                  <c:v>43612</c:v>
                </c:pt>
                <c:pt idx="45">
                  <c:v>43613</c:v>
                </c:pt>
                <c:pt idx="46">
                  <c:v>43614</c:v>
                </c:pt>
                <c:pt idx="47">
                  <c:v>43615</c:v>
                </c:pt>
                <c:pt idx="48">
                  <c:v>43616</c:v>
                </c:pt>
                <c:pt idx="49">
                  <c:v>43617</c:v>
                </c:pt>
                <c:pt idx="50">
                  <c:v>43618</c:v>
                </c:pt>
                <c:pt idx="51">
                  <c:v>43619</c:v>
                </c:pt>
                <c:pt idx="52">
                  <c:v>43620</c:v>
                </c:pt>
                <c:pt idx="53">
                  <c:v>43621</c:v>
                </c:pt>
                <c:pt idx="54">
                  <c:v>43622</c:v>
                </c:pt>
                <c:pt idx="55">
                  <c:v>43623</c:v>
                </c:pt>
                <c:pt idx="56">
                  <c:v>43624</c:v>
                </c:pt>
                <c:pt idx="57">
                  <c:v>43625</c:v>
                </c:pt>
                <c:pt idx="58">
                  <c:v>43626</c:v>
                </c:pt>
                <c:pt idx="59">
                  <c:v>43627</c:v>
                </c:pt>
                <c:pt idx="60">
                  <c:v>43628</c:v>
                </c:pt>
                <c:pt idx="61">
                  <c:v>43629</c:v>
                </c:pt>
              </c:numCache>
            </c:numRef>
          </c:cat>
          <c:val>
            <c:numRef>
              <c:f>Sheet1!$D$2:$D$63</c:f>
              <c:numCache>
                <c:formatCode>General</c:formatCode>
                <c:ptCount val="6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1</c:v>
                </c:pt>
                <c:pt idx="6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3F-4EE9-B0C2-F19D8168B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270912"/>
        <c:axId val="296272552"/>
      </c:lineChart>
      <c:dateAx>
        <c:axId val="296270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72552"/>
        <c:crosses val="autoZero"/>
        <c:auto val="1"/>
        <c:lblOffset val="100"/>
        <c:baseTimeUnit val="days"/>
      </c:dateAx>
      <c:valAx>
        <c:axId val="296272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7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CFE02-749B-481A-85F0-6AE8E8766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Drogerie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B81A3B-5890-4971-BB78-13690DE86C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4068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D7BBB-6D84-412A-86FA-5DED111EB3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04/13/2019 - 06/13/2019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E9B6A-5FA1-49DC-A50A-C0032600C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248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Drogerie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Drogerie</dc:title>
  <dc:creator>Frederik Peiniger</dc:creator>
  <cp:lastModifiedBy>Frederik Peiniger</cp:lastModifiedBy>
  <cp:revision>1</cp:revision>
  <dcterms:created xsi:type="dcterms:W3CDTF">2019-06-13T10:09:57Z</dcterms:created>
  <dcterms:modified xsi:type="dcterms:W3CDTF">2019-06-13T10:10:02Z</dcterms:modified>
</cp:coreProperties>
</file>