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CC74A-0088-4324-A043-1CECA0F3C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25108-7170-4906-A5A8-3E6DA559A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197578"/>
              </p:ext>
            </p:extLst>
          </p:nvPr>
        </p:nvGraphicFramePr>
        <p:xfrm>
          <a:off x="457200" y="1731963"/>
          <a:ext cx="7735824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188425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75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70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3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448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2460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153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0418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536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9081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9519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803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17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pronovabkk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797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BAF04-B5BD-4D64-97A4-48B690D30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23936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Stories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Key Metrics Table | All profiles</dc:title>
  <dc:creator>Administrator</dc:creator>
  <cp:lastModifiedBy>Administrator</cp:lastModifiedBy>
  <cp:revision>1</cp:revision>
  <dcterms:created xsi:type="dcterms:W3CDTF">2022-02-01T17:40:57Z</dcterms:created>
  <dcterms:modified xsi:type="dcterms:W3CDTF">2022-02-01T17:41:03Z</dcterms:modified>
</cp:coreProperties>
</file>