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47F36-77A8-4631-8706-61325B241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96C1F6-F74C-4A54-B53B-A7B7C0DDDC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0283782"/>
              </p:ext>
            </p:extLst>
          </p:nvPr>
        </p:nvGraphicFramePr>
        <p:xfrm>
          <a:off x="457200" y="1731963"/>
          <a:ext cx="814730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800831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414015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290819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870777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87945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885500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234895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722403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90169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81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712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B5C1C-E106-4ABB-9AEB-C7CB6057B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9613211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Instagram Key Metrics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Key Metrics Table | All profiles</dc:title>
  <dc:creator>Administrator</dc:creator>
  <cp:lastModifiedBy>Administrator</cp:lastModifiedBy>
  <cp:revision>1</cp:revision>
  <dcterms:created xsi:type="dcterms:W3CDTF">2022-02-01T16:01:08Z</dcterms:created>
  <dcterms:modified xsi:type="dcterms:W3CDTF">2022-02-01T16:01:13Z</dcterms:modified>
</cp:coreProperties>
</file>