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pronovabkk Instagram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Sheet1!$A$2:$A$366</c:f>
              <c:numCache>
                <c:formatCode>m/d/yyyy</c:formatCode>
                <c:ptCount val="365"/>
                <c:pt idx="0">
                  <c:v>44197</c:v>
                </c:pt>
                <c:pt idx="1">
                  <c:v>44198</c:v>
                </c:pt>
                <c:pt idx="2">
                  <c:v>44199</c:v>
                </c:pt>
                <c:pt idx="3">
                  <c:v>44200</c:v>
                </c:pt>
                <c:pt idx="4">
                  <c:v>44201</c:v>
                </c:pt>
                <c:pt idx="5">
                  <c:v>44202</c:v>
                </c:pt>
                <c:pt idx="6">
                  <c:v>44203</c:v>
                </c:pt>
                <c:pt idx="7">
                  <c:v>44204</c:v>
                </c:pt>
                <c:pt idx="8">
                  <c:v>44205</c:v>
                </c:pt>
                <c:pt idx="9">
                  <c:v>44206</c:v>
                </c:pt>
                <c:pt idx="10">
                  <c:v>44207</c:v>
                </c:pt>
                <c:pt idx="11">
                  <c:v>44208</c:v>
                </c:pt>
                <c:pt idx="12">
                  <c:v>44209</c:v>
                </c:pt>
                <c:pt idx="13">
                  <c:v>44210</c:v>
                </c:pt>
                <c:pt idx="14">
                  <c:v>44211</c:v>
                </c:pt>
                <c:pt idx="15">
                  <c:v>44212</c:v>
                </c:pt>
                <c:pt idx="16">
                  <c:v>44213</c:v>
                </c:pt>
                <c:pt idx="17">
                  <c:v>44214</c:v>
                </c:pt>
                <c:pt idx="18">
                  <c:v>44215</c:v>
                </c:pt>
                <c:pt idx="19">
                  <c:v>44216</c:v>
                </c:pt>
                <c:pt idx="20">
                  <c:v>44217</c:v>
                </c:pt>
                <c:pt idx="21">
                  <c:v>44218</c:v>
                </c:pt>
                <c:pt idx="22">
                  <c:v>44219</c:v>
                </c:pt>
                <c:pt idx="23">
                  <c:v>44220</c:v>
                </c:pt>
                <c:pt idx="24">
                  <c:v>44221</c:v>
                </c:pt>
                <c:pt idx="25">
                  <c:v>44222</c:v>
                </c:pt>
                <c:pt idx="26">
                  <c:v>44223</c:v>
                </c:pt>
                <c:pt idx="27">
                  <c:v>44224</c:v>
                </c:pt>
                <c:pt idx="28">
                  <c:v>44225</c:v>
                </c:pt>
                <c:pt idx="29">
                  <c:v>44226</c:v>
                </c:pt>
                <c:pt idx="30">
                  <c:v>44227</c:v>
                </c:pt>
                <c:pt idx="31">
                  <c:v>44228</c:v>
                </c:pt>
                <c:pt idx="32">
                  <c:v>44229</c:v>
                </c:pt>
                <c:pt idx="33">
                  <c:v>44230</c:v>
                </c:pt>
                <c:pt idx="34">
                  <c:v>44231</c:v>
                </c:pt>
                <c:pt idx="35">
                  <c:v>44232</c:v>
                </c:pt>
                <c:pt idx="36">
                  <c:v>44233</c:v>
                </c:pt>
                <c:pt idx="37">
                  <c:v>44234</c:v>
                </c:pt>
                <c:pt idx="38">
                  <c:v>44235</c:v>
                </c:pt>
                <c:pt idx="39">
                  <c:v>44236</c:v>
                </c:pt>
                <c:pt idx="40">
                  <c:v>44237</c:v>
                </c:pt>
                <c:pt idx="41">
                  <c:v>44238</c:v>
                </c:pt>
                <c:pt idx="42">
                  <c:v>44239</c:v>
                </c:pt>
                <c:pt idx="43">
                  <c:v>44240</c:v>
                </c:pt>
                <c:pt idx="44">
                  <c:v>44241</c:v>
                </c:pt>
                <c:pt idx="45">
                  <c:v>44242</c:v>
                </c:pt>
                <c:pt idx="46">
                  <c:v>44243</c:v>
                </c:pt>
                <c:pt idx="47">
                  <c:v>44244</c:v>
                </c:pt>
                <c:pt idx="48">
                  <c:v>44245</c:v>
                </c:pt>
                <c:pt idx="49">
                  <c:v>44246</c:v>
                </c:pt>
                <c:pt idx="50">
                  <c:v>44247</c:v>
                </c:pt>
                <c:pt idx="51">
                  <c:v>44248</c:v>
                </c:pt>
                <c:pt idx="52">
                  <c:v>44249</c:v>
                </c:pt>
                <c:pt idx="53">
                  <c:v>44250</c:v>
                </c:pt>
                <c:pt idx="54">
                  <c:v>44251</c:v>
                </c:pt>
                <c:pt idx="55">
                  <c:v>44252</c:v>
                </c:pt>
                <c:pt idx="56">
                  <c:v>44253</c:v>
                </c:pt>
                <c:pt idx="57">
                  <c:v>44254</c:v>
                </c:pt>
                <c:pt idx="58">
                  <c:v>44255</c:v>
                </c:pt>
                <c:pt idx="59">
                  <c:v>44256</c:v>
                </c:pt>
                <c:pt idx="60">
                  <c:v>44257</c:v>
                </c:pt>
                <c:pt idx="61">
                  <c:v>44258</c:v>
                </c:pt>
                <c:pt idx="62">
                  <c:v>44259</c:v>
                </c:pt>
                <c:pt idx="63">
                  <c:v>44260</c:v>
                </c:pt>
                <c:pt idx="64">
                  <c:v>44261</c:v>
                </c:pt>
                <c:pt idx="65">
                  <c:v>44262</c:v>
                </c:pt>
                <c:pt idx="66">
                  <c:v>44263</c:v>
                </c:pt>
                <c:pt idx="67">
                  <c:v>44264</c:v>
                </c:pt>
                <c:pt idx="68">
                  <c:v>44265</c:v>
                </c:pt>
                <c:pt idx="69">
                  <c:v>44266</c:v>
                </c:pt>
                <c:pt idx="70">
                  <c:v>44267</c:v>
                </c:pt>
                <c:pt idx="71">
                  <c:v>44268</c:v>
                </c:pt>
                <c:pt idx="72">
                  <c:v>44269</c:v>
                </c:pt>
                <c:pt idx="73">
                  <c:v>44270</c:v>
                </c:pt>
                <c:pt idx="74">
                  <c:v>44271</c:v>
                </c:pt>
                <c:pt idx="75">
                  <c:v>44272</c:v>
                </c:pt>
                <c:pt idx="76">
                  <c:v>44273</c:v>
                </c:pt>
                <c:pt idx="77">
                  <c:v>44274</c:v>
                </c:pt>
                <c:pt idx="78">
                  <c:v>44275</c:v>
                </c:pt>
                <c:pt idx="79">
                  <c:v>44276</c:v>
                </c:pt>
                <c:pt idx="80">
                  <c:v>44277</c:v>
                </c:pt>
                <c:pt idx="81">
                  <c:v>44278</c:v>
                </c:pt>
                <c:pt idx="82">
                  <c:v>44279</c:v>
                </c:pt>
                <c:pt idx="83">
                  <c:v>44280</c:v>
                </c:pt>
                <c:pt idx="84">
                  <c:v>44281</c:v>
                </c:pt>
                <c:pt idx="85">
                  <c:v>44282</c:v>
                </c:pt>
                <c:pt idx="86">
                  <c:v>44283</c:v>
                </c:pt>
                <c:pt idx="87">
                  <c:v>44284</c:v>
                </c:pt>
                <c:pt idx="88">
                  <c:v>44285</c:v>
                </c:pt>
                <c:pt idx="89">
                  <c:v>44286</c:v>
                </c:pt>
                <c:pt idx="90">
                  <c:v>44287</c:v>
                </c:pt>
                <c:pt idx="91">
                  <c:v>44288</c:v>
                </c:pt>
                <c:pt idx="92">
                  <c:v>44289</c:v>
                </c:pt>
                <c:pt idx="93">
                  <c:v>44290</c:v>
                </c:pt>
                <c:pt idx="94">
                  <c:v>44291</c:v>
                </c:pt>
                <c:pt idx="95">
                  <c:v>44292</c:v>
                </c:pt>
                <c:pt idx="96">
                  <c:v>44293</c:v>
                </c:pt>
                <c:pt idx="97">
                  <c:v>44294</c:v>
                </c:pt>
                <c:pt idx="98">
                  <c:v>44295</c:v>
                </c:pt>
                <c:pt idx="99">
                  <c:v>44296</c:v>
                </c:pt>
                <c:pt idx="100">
                  <c:v>44297</c:v>
                </c:pt>
                <c:pt idx="101">
                  <c:v>44298</c:v>
                </c:pt>
                <c:pt idx="102">
                  <c:v>44299</c:v>
                </c:pt>
                <c:pt idx="103">
                  <c:v>44300</c:v>
                </c:pt>
                <c:pt idx="104">
                  <c:v>44301</c:v>
                </c:pt>
                <c:pt idx="105">
                  <c:v>44302</c:v>
                </c:pt>
                <c:pt idx="106">
                  <c:v>44303</c:v>
                </c:pt>
                <c:pt idx="107">
                  <c:v>44304</c:v>
                </c:pt>
                <c:pt idx="108">
                  <c:v>44305</c:v>
                </c:pt>
                <c:pt idx="109">
                  <c:v>44306</c:v>
                </c:pt>
                <c:pt idx="110">
                  <c:v>44307</c:v>
                </c:pt>
                <c:pt idx="111">
                  <c:v>44308</c:v>
                </c:pt>
                <c:pt idx="112">
                  <c:v>44309</c:v>
                </c:pt>
                <c:pt idx="113">
                  <c:v>44310</c:v>
                </c:pt>
                <c:pt idx="114">
                  <c:v>44311</c:v>
                </c:pt>
                <c:pt idx="115">
                  <c:v>44312</c:v>
                </c:pt>
                <c:pt idx="116">
                  <c:v>44313</c:v>
                </c:pt>
                <c:pt idx="117">
                  <c:v>44314</c:v>
                </c:pt>
                <c:pt idx="118">
                  <c:v>44315</c:v>
                </c:pt>
                <c:pt idx="119">
                  <c:v>44316</c:v>
                </c:pt>
                <c:pt idx="120">
                  <c:v>44317</c:v>
                </c:pt>
                <c:pt idx="121">
                  <c:v>44318</c:v>
                </c:pt>
                <c:pt idx="122">
                  <c:v>44319</c:v>
                </c:pt>
                <c:pt idx="123">
                  <c:v>44320</c:v>
                </c:pt>
                <c:pt idx="124">
                  <c:v>44321</c:v>
                </c:pt>
                <c:pt idx="125">
                  <c:v>44322</c:v>
                </c:pt>
                <c:pt idx="126">
                  <c:v>44323</c:v>
                </c:pt>
                <c:pt idx="127">
                  <c:v>44324</c:v>
                </c:pt>
                <c:pt idx="128">
                  <c:v>44325</c:v>
                </c:pt>
                <c:pt idx="129">
                  <c:v>44326</c:v>
                </c:pt>
                <c:pt idx="130">
                  <c:v>44327</c:v>
                </c:pt>
                <c:pt idx="131">
                  <c:v>44328</c:v>
                </c:pt>
                <c:pt idx="132">
                  <c:v>44329</c:v>
                </c:pt>
                <c:pt idx="133">
                  <c:v>44330</c:v>
                </c:pt>
                <c:pt idx="134">
                  <c:v>44331</c:v>
                </c:pt>
                <c:pt idx="135">
                  <c:v>44332</c:v>
                </c:pt>
                <c:pt idx="136">
                  <c:v>44333</c:v>
                </c:pt>
                <c:pt idx="137">
                  <c:v>44334</c:v>
                </c:pt>
                <c:pt idx="138">
                  <c:v>44335</c:v>
                </c:pt>
                <c:pt idx="139">
                  <c:v>44336</c:v>
                </c:pt>
                <c:pt idx="140">
                  <c:v>44337</c:v>
                </c:pt>
                <c:pt idx="141">
                  <c:v>44338</c:v>
                </c:pt>
                <c:pt idx="142">
                  <c:v>44339</c:v>
                </c:pt>
                <c:pt idx="143">
                  <c:v>44340</c:v>
                </c:pt>
                <c:pt idx="144">
                  <c:v>44341</c:v>
                </c:pt>
                <c:pt idx="145">
                  <c:v>44342</c:v>
                </c:pt>
                <c:pt idx="146">
                  <c:v>44343</c:v>
                </c:pt>
                <c:pt idx="147">
                  <c:v>44344</c:v>
                </c:pt>
                <c:pt idx="148">
                  <c:v>44345</c:v>
                </c:pt>
                <c:pt idx="149">
                  <c:v>44346</c:v>
                </c:pt>
                <c:pt idx="150">
                  <c:v>44347</c:v>
                </c:pt>
                <c:pt idx="151">
                  <c:v>44348</c:v>
                </c:pt>
                <c:pt idx="152">
                  <c:v>44349</c:v>
                </c:pt>
                <c:pt idx="153">
                  <c:v>44350</c:v>
                </c:pt>
                <c:pt idx="154">
                  <c:v>44351</c:v>
                </c:pt>
                <c:pt idx="155">
                  <c:v>44352</c:v>
                </c:pt>
                <c:pt idx="156">
                  <c:v>44353</c:v>
                </c:pt>
                <c:pt idx="157">
                  <c:v>44354</c:v>
                </c:pt>
                <c:pt idx="158">
                  <c:v>44355</c:v>
                </c:pt>
                <c:pt idx="159">
                  <c:v>44356</c:v>
                </c:pt>
                <c:pt idx="160">
                  <c:v>44357</c:v>
                </c:pt>
                <c:pt idx="161">
                  <c:v>44358</c:v>
                </c:pt>
                <c:pt idx="162">
                  <c:v>44359</c:v>
                </c:pt>
                <c:pt idx="163">
                  <c:v>44360</c:v>
                </c:pt>
                <c:pt idx="164">
                  <c:v>44361</c:v>
                </c:pt>
                <c:pt idx="165">
                  <c:v>44362</c:v>
                </c:pt>
                <c:pt idx="166">
                  <c:v>44363</c:v>
                </c:pt>
                <c:pt idx="167">
                  <c:v>44364</c:v>
                </c:pt>
                <c:pt idx="168">
                  <c:v>44365</c:v>
                </c:pt>
                <c:pt idx="169">
                  <c:v>44366</c:v>
                </c:pt>
                <c:pt idx="170">
                  <c:v>44367</c:v>
                </c:pt>
                <c:pt idx="171">
                  <c:v>44368</c:v>
                </c:pt>
                <c:pt idx="172">
                  <c:v>44369</c:v>
                </c:pt>
                <c:pt idx="173">
                  <c:v>44370</c:v>
                </c:pt>
                <c:pt idx="174">
                  <c:v>44371</c:v>
                </c:pt>
                <c:pt idx="175">
                  <c:v>44372</c:v>
                </c:pt>
                <c:pt idx="176">
                  <c:v>44373</c:v>
                </c:pt>
                <c:pt idx="177">
                  <c:v>44374</c:v>
                </c:pt>
                <c:pt idx="178">
                  <c:v>44375</c:v>
                </c:pt>
                <c:pt idx="179">
                  <c:v>44376</c:v>
                </c:pt>
                <c:pt idx="180">
                  <c:v>44377</c:v>
                </c:pt>
                <c:pt idx="181">
                  <c:v>44378</c:v>
                </c:pt>
                <c:pt idx="182">
                  <c:v>44379</c:v>
                </c:pt>
                <c:pt idx="183">
                  <c:v>44380</c:v>
                </c:pt>
                <c:pt idx="184">
                  <c:v>44381</c:v>
                </c:pt>
                <c:pt idx="185">
                  <c:v>44382</c:v>
                </c:pt>
                <c:pt idx="186">
                  <c:v>44383</c:v>
                </c:pt>
                <c:pt idx="187">
                  <c:v>44384</c:v>
                </c:pt>
                <c:pt idx="188">
                  <c:v>44385</c:v>
                </c:pt>
                <c:pt idx="189">
                  <c:v>44386</c:v>
                </c:pt>
                <c:pt idx="190">
                  <c:v>44387</c:v>
                </c:pt>
                <c:pt idx="191">
                  <c:v>44388</c:v>
                </c:pt>
                <c:pt idx="192">
                  <c:v>44389</c:v>
                </c:pt>
                <c:pt idx="193">
                  <c:v>44390</c:v>
                </c:pt>
                <c:pt idx="194">
                  <c:v>44391</c:v>
                </c:pt>
                <c:pt idx="195">
                  <c:v>44392</c:v>
                </c:pt>
                <c:pt idx="196">
                  <c:v>44393</c:v>
                </c:pt>
                <c:pt idx="197">
                  <c:v>44394</c:v>
                </c:pt>
                <c:pt idx="198">
                  <c:v>44395</c:v>
                </c:pt>
                <c:pt idx="199">
                  <c:v>44396</c:v>
                </c:pt>
                <c:pt idx="200">
                  <c:v>44397</c:v>
                </c:pt>
                <c:pt idx="201">
                  <c:v>44398</c:v>
                </c:pt>
                <c:pt idx="202">
                  <c:v>44399</c:v>
                </c:pt>
                <c:pt idx="203">
                  <c:v>44400</c:v>
                </c:pt>
                <c:pt idx="204">
                  <c:v>44401</c:v>
                </c:pt>
                <c:pt idx="205">
                  <c:v>44402</c:v>
                </c:pt>
                <c:pt idx="206">
                  <c:v>44403</c:v>
                </c:pt>
                <c:pt idx="207">
                  <c:v>44404</c:v>
                </c:pt>
                <c:pt idx="208">
                  <c:v>44405</c:v>
                </c:pt>
                <c:pt idx="209">
                  <c:v>44406</c:v>
                </c:pt>
                <c:pt idx="210">
                  <c:v>44407</c:v>
                </c:pt>
                <c:pt idx="211">
                  <c:v>44408</c:v>
                </c:pt>
                <c:pt idx="212">
                  <c:v>44409</c:v>
                </c:pt>
                <c:pt idx="213">
                  <c:v>44410</c:v>
                </c:pt>
                <c:pt idx="214">
                  <c:v>44411</c:v>
                </c:pt>
                <c:pt idx="215">
                  <c:v>44412</c:v>
                </c:pt>
                <c:pt idx="216">
                  <c:v>44413</c:v>
                </c:pt>
                <c:pt idx="217">
                  <c:v>44414</c:v>
                </c:pt>
                <c:pt idx="218">
                  <c:v>44415</c:v>
                </c:pt>
                <c:pt idx="219">
                  <c:v>44416</c:v>
                </c:pt>
                <c:pt idx="220">
                  <c:v>44417</c:v>
                </c:pt>
                <c:pt idx="221">
                  <c:v>44418</c:v>
                </c:pt>
                <c:pt idx="222">
                  <c:v>44419</c:v>
                </c:pt>
                <c:pt idx="223">
                  <c:v>44420</c:v>
                </c:pt>
                <c:pt idx="224">
                  <c:v>44421</c:v>
                </c:pt>
                <c:pt idx="225">
                  <c:v>44422</c:v>
                </c:pt>
                <c:pt idx="226">
                  <c:v>44423</c:v>
                </c:pt>
                <c:pt idx="227">
                  <c:v>44424</c:v>
                </c:pt>
                <c:pt idx="228">
                  <c:v>44425</c:v>
                </c:pt>
                <c:pt idx="229">
                  <c:v>44426</c:v>
                </c:pt>
                <c:pt idx="230">
                  <c:v>44427</c:v>
                </c:pt>
                <c:pt idx="231">
                  <c:v>44428</c:v>
                </c:pt>
                <c:pt idx="232">
                  <c:v>44429</c:v>
                </c:pt>
                <c:pt idx="233">
                  <c:v>44430</c:v>
                </c:pt>
                <c:pt idx="234">
                  <c:v>44431</c:v>
                </c:pt>
                <c:pt idx="235">
                  <c:v>44432</c:v>
                </c:pt>
                <c:pt idx="236">
                  <c:v>44433</c:v>
                </c:pt>
                <c:pt idx="237">
                  <c:v>44434</c:v>
                </c:pt>
                <c:pt idx="238">
                  <c:v>44435</c:v>
                </c:pt>
                <c:pt idx="239">
                  <c:v>44436</c:v>
                </c:pt>
                <c:pt idx="240">
                  <c:v>44437</c:v>
                </c:pt>
                <c:pt idx="241">
                  <c:v>44438</c:v>
                </c:pt>
                <c:pt idx="242">
                  <c:v>44439</c:v>
                </c:pt>
                <c:pt idx="243">
                  <c:v>44440</c:v>
                </c:pt>
                <c:pt idx="244">
                  <c:v>44441</c:v>
                </c:pt>
                <c:pt idx="245">
                  <c:v>44442</c:v>
                </c:pt>
                <c:pt idx="246">
                  <c:v>44443</c:v>
                </c:pt>
                <c:pt idx="247">
                  <c:v>44444</c:v>
                </c:pt>
                <c:pt idx="248">
                  <c:v>44445</c:v>
                </c:pt>
                <c:pt idx="249">
                  <c:v>44446</c:v>
                </c:pt>
                <c:pt idx="250">
                  <c:v>44447</c:v>
                </c:pt>
                <c:pt idx="251">
                  <c:v>44448</c:v>
                </c:pt>
                <c:pt idx="252">
                  <c:v>44449</c:v>
                </c:pt>
                <c:pt idx="253">
                  <c:v>44450</c:v>
                </c:pt>
                <c:pt idx="254">
                  <c:v>44451</c:v>
                </c:pt>
                <c:pt idx="255">
                  <c:v>44452</c:v>
                </c:pt>
                <c:pt idx="256">
                  <c:v>44453</c:v>
                </c:pt>
                <c:pt idx="257">
                  <c:v>44454</c:v>
                </c:pt>
                <c:pt idx="258">
                  <c:v>44455</c:v>
                </c:pt>
                <c:pt idx="259">
                  <c:v>44456</c:v>
                </c:pt>
                <c:pt idx="260">
                  <c:v>44457</c:v>
                </c:pt>
                <c:pt idx="261">
                  <c:v>44458</c:v>
                </c:pt>
                <c:pt idx="262">
                  <c:v>44459</c:v>
                </c:pt>
                <c:pt idx="263">
                  <c:v>44460</c:v>
                </c:pt>
                <c:pt idx="264">
                  <c:v>44461</c:v>
                </c:pt>
                <c:pt idx="265">
                  <c:v>44462</c:v>
                </c:pt>
                <c:pt idx="266">
                  <c:v>44463</c:v>
                </c:pt>
                <c:pt idx="267">
                  <c:v>44464</c:v>
                </c:pt>
                <c:pt idx="268">
                  <c:v>44465</c:v>
                </c:pt>
                <c:pt idx="269">
                  <c:v>44466</c:v>
                </c:pt>
                <c:pt idx="270">
                  <c:v>44467</c:v>
                </c:pt>
                <c:pt idx="271">
                  <c:v>44468</c:v>
                </c:pt>
                <c:pt idx="272">
                  <c:v>44469</c:v>
                </c:pt>
                <c:pt idx="273">
                  <c:v>44470</c:v>
                </c:pt>
                <c:pt idx="274">
                  <c:v>44471</c:v>
                </c:pt>
                <c:pt idx="275">
                  <c:v>44472</c:v>
                </c:pt>
                <c:pt idx="276">
                  <c:v>44473</c:v>
                </c:pt>
                <c:pt idx="277">
                  <c:v>44474</c:v>
                </c:pt>
                <c:pt idx="278">
                  <c:v>44475</c:v>
                </c:pt>
                <c:pt idx="279">
                  <c:v>44476</c:v>
                </c:pt>
                <c:pt idx="280">
                  <c:v>44477</c:v>
                </c:pt>
                <c:pt idx="281">
                  <c:v>44478</c:v>
                </c:pt>
                <c:pt idx="282">
                  <c:v>44479</c:v>
                </c:pt>
                <c:pt idx="283">
                  <c:v>44480</c:v>
                </c:pt>
                <c:pt idx="284">
                  <c:v>44481</c:v>
                </c:pt>
                <c:pt idx="285">
                  <c:v>44482</c:v>
                </c:pt>
                <c:pt idx="286">
                  <c:v>44483</c:v>
                </c:pt>
                <c:pt idx="287">
                  <c:v>44484</c:v>
                </c:pt>
                <c:pt idx="288">
                  <c:v>44485</c:v>
                </c:pt>
                <c:pt idx="289">
                  <c:v>44486</c:v>
                </c:pt>
                <c:pt idx="290">
                  <c:v>44487</c:v>
                </c:pt>
                <c:pt idx="291">
                  <c:v>44488</c:v>
                </c:pt>
                <c:pt idx="292">
                  <c:v>44489</c:v>
                </c:pt>
                <c:pt idx="293">
                  <c:v>44490</c:v>
                </c:pt>
                <c:pt idx="294">
                  <c:v>44491</c:v>
                </c:pt>
                <c:pt idx="295">
                  <c:v>44492</c:v>
                </c:pt>
                <c:pt idx="296">
                  <c:v>44493</c:v>
                </c:pt>
                <c:pt idx="297">
                  <c:v>44494</c:v>
                </c:pt>
                <c:pt idx="298">
                  <c:v>44495</c:v>
                </c:pt>
                <c:pt idx="299">
                  <c:v>44496</c:v>
                </c:pt>
                <c:pt idx="300">
                  <c:v>44497</c:v>
                </c:pt>
                <c:pt idx="301">
                  <c:v>44498</c:v>
                </c:pt>
                <c:pt idx="302">
                  <c:v>44499</c:v>
                </c:pt>
                <c:pt idx="303">
                  <c:v>44500</c:v>
                </c:pt>
                <c:pt idx="304">
                  <c:v>44501</c:v>
                </c:pt>
                <c:pt idx="305">
                  <c:v>44502</c:v>
                </c:pt>
                <c:pt idx="306">
                  <c:v>44503</c:v>
                </c:pt>
                <c:pt idx="307">
                  <c:v>44504</c:v>
                </c:pt>
                <c:pt idx="308">
                  <c:v>44505</c:v>
                </c:pt>
                <c:pt idx="309">
                  <c:v>44506</c:v>
                </c:pt>
                <c:pt idx="310">
                  <c:v>44507</c:v>
                </c:pt>
                <c:pt idx="311">
                  <c:v>44508</c:v>
                </c:pt>
                <c:pt idx="312">
                  <c:v>44509</c:v>
                </c:pt>
                <c:pt idx="313">
                  <c:v>44510</c:v>
                </c:pt>
                <c:pt idx="314">
                  <c:v>44511</c:v>
                </c:pt>
                <c:pt idx="315">
                  <c:v>44512</c:v>
                </c:pt>
                <c:pt idx="316">
                  <c:v>44513</c:v>
                </c:pt>
                <c:pt idx="317">
                  <c:v>44514</c:v>
                </c:pt>
                <c:pt idx="318">
                  <c:v>44515</c:v>
                </c:pt>
                <c:pt idx="319">
                  <c:v>44516</c:v>
                </c:pt>
                <c:pt idx="320">
                  <c:v>44517</c:v>
                </c:pt>
                <c:pt idx="321">
                  <c:v>44518</c:v>
                </c:pt>
                <c:pt idx="322">
                  <c:v>44519</c:v>
                </c:pt>
                <c:pt idx="323">
                  <c:v>44520</c:v>
                </c:pt>
                <c:pt idx="324">
                  <c:v>44521</c:v>
                </c:pt>
                <c:pt idx="325">
                  <c:v>44522</c:v>
                </c:pt>
                <c:pt idx="326">
                  <c:v>44523</c:v>
                </c:pt>
                <c:pt idx="327">
                  <c:v>44524</c:v>
                </c:pt>
                <c:pt idx="328">
                  <c:v>44525</c:v>
                </c:pt>
                <c:pt idx="329">
                  <c:v>44526</c:v>
                </c:pt>
                <c:pt idx="330">
                  <c:v>44527</c:v>
                </c:pt>
                <c:pt idx="331">
                  <c:v>44528</c:v>
                </c:pt>
                <c:pt idx="332">
                  <c:v>44529</c:v>
                </c:pt>
                <c:pt idx="333">
                  <c:v>44530</c:v>
                </c:pt>
                <c:pt idx="334">
                  <c:v>44531</c:v>
                </c:pt>
                <c:pt idx="335">
                  <c:v>44532</c:v>
                </c:pt>
                <c:pt idx="336">
                  <c:v>44533</c:v>
                </c:pt>
                <c:pt idx="337">
                  <c:v>44534</c:v>
                </c:pt>
                <c:pt idx="338">
                  <c:v>44535</c:v>
                </c:pt>
                <c:pt idx="339">
                  <c:v>44536</c:v>
                </c:pt>
                <c:pt idx="340">
                  <c:v>44537</c:v>
                </c:pt>
                <c:pt idx="341">
                  <c:v>44538</c:v>
                </c:pt>
                <c:pt idx="342">
                  <c:v>44539</c:v>
                </c:pt>
                <c:pt idx="343">
                  <c:v>44540</c:v>
                </c:pt>
                <c:pt idx="344">
                  <c:v>44541</c:v>
                </c:pt>
                <c:pt idx="345">
                  <c:v>44542</c:v>
                </c:pt>
                <c:pt idx="346">
                  <c:v>44543</c:v>
                </c:pt>
                <c:pt idx="347">
                  <c:v>44544</c:v>
                </c:pt>
                <c:pt idx="348">
                  <c:v>44545</c:v>
                </c:pt>
                <c:pt idx="349">
                  <c:v>44546</c:v>
                </c:pt>
                <c:pt idx="350">
                  <c:v>44547</c:v>
                </c:pt>
                <c:pt idx="351">
                  <c:v>44548</c:v>
                </c:pt>
                <c:pt idx="352">
                  <c:v>44549</c:v>
                </c:pt>
                <c:pt idx="353">
                  <c:v>44550</c:v>
                </c:pt>
                <c:pt idx="354">
                  <c:v>44551</c:v>
                </c:pt>
                <c:pt idx="355">
                  <c:v>44552</c:v>
                </c:pt>
                <c:pt idx="356">
                  <c:v>44553</c:v>
                </c:pt>
                <c:pt idx="357">
                  <c:v>44554</c:v>
                </c:pt>
                <c:pt idx="358">
                  <c:v>44555</c:v>
                </c:pt>
                <c:pt idx="359">
                  <c:v>44556</c:v>
                </c:pt>
                <c:pt idx="360">
                  <c:v>44557</c:v>
                </c:pt>
                <c:pt idx="361">
                  <c:v>44558</c:v>
                </c:pt>
                <c:pt idx="362">
                  <c:v>44559</c:v>
                </c:pt>
                <c:pt idx="363">
                  <c:v>44560</c:v>
                </c:pt>
                <c:pt idx="364">
                  <c:v>44561</c:v>
                </c:pt>
              </c:numCache>
            </c:num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2168</c:v>
                </c:pt>
                <c:pt idx="1">
                  <c:v>2166</c:v>
                </c:pt>
                <c:pt idx="2">
                  <c:v>2168</c:v>
                </c:pt>
                <c:pt idx="3">
                  <c:v>2168</c:v>
                </c:pt>
                <c:pt idx="4">
                  <c:v>2168</c:v>
                </c:pt>
                <c:pt idx="5">
                  <c:v>2168</c:v>
                </c:pt>
                <c:pt idx="6">
                  <c:v>2169</c:v>
                </c:pt>
                <c:pt idx="7">
                  <c:v>2169</c:v>
                </c:pt>
                <c:pt idx="8">
                  <c:v>2172</c:v>
                </c:pt>
                <c:pt idx="9">
                  <c:v>2173</c:v>
                </c:pt>
                <c:pt idx="10">
                  <c:v>2172</c:v>
                </c:pt>
                <c:pt idx="11">
                  <c:v>2172</c:v>
                </c:pt>
                <c:pt idx="12">
                  <c:v>2173</c:v>
                </c:pt>
                <c:pt idx="13">
                  <c:v>2177</c:v>
                </c:pt>
                <c:pt idx="14">
                  <c:v>2178</c:v>
                </c:pt>
                <c:pt idx="15">
                  <c:v>2180</c:v>
                </c:pt>
                <c:pt idx="16">
                  <c:v>2182</c:v>
                </c:pt>
                <c:pt idx="17">
                  <c:v>2182</c:v>
                </c:pt>
                <c:pt idx="18">
                  <c:v>2182</c:v>
                </c:pt>
                <c:pt idx="19">
                  <c:v>2188</c:v>
                </c:pt>
                <c:pt idx="20">
                  <c:v>2192</c:v>
                </c:pt>
                <c:pt idx="21">
                  <c:v>2190</c:v>
                </c:pt>
                <c:pt idx="22">
                  <c:v>2193</c:v>
                </c:pt>
                <c:pt idx="23">
                  <c:v>2193</c:v>
                </c:pt>
                <c:pt idx="24">
                  <c:v>2195</c:v>
                </c:pt>
                <c:pt idx="25">
                  <c:v>2196</c:v>
                </c:pt>
                <c:pt idx="26">
                  <c:v>2196</c:v>
                </c:pt>
                <c:pt idx="27">
                  <c:v>2197</c:v>
                </c:pt>
                <c:pt idx="28">
                  <c:v>2195</c:v>
                </c:pt>
                <c:pt idx="29">
                  <c:v>2198</c:v>
                </c:pt>
                <c:pt idx="30">
                  <c:v>2199</c:v>
                </c:pt>
                <c:pt idx="31">
                  <c:v>2202</c:v>
                </c:pt>
                <c:pt idx="32">
                  <c:v>2202</c:v>
                </c:pt>
                <c:pt idx="33">
                  <c:v>2201</c:v>
                </c:pt>
                <c:pt idx="34">
                  <c:v>2203</c:v>
                </c:pt>
                <c:pt idx="35">
                  <c:v>2204</c:v>
                </c:pt>
                <c:pt idx="36">
                  <c:v>2202</c:v>
                </c:pt>
                <c:pt idx="37">
                  <c:v>2205</c:v>
                </c:pt>
                <c:pt idx="38">
                  <c:v>2209</c:v>
                </c:pt>
                <c:pt idx="39">
                  <c:v>2210</c:v>
                </c:pt>
                <c:pt idx="40">
                  <c:v>2209</c:v>
                </c:pt>
                <c:pt idx="41">
                  <c:v>2209</c:v>
                </c:pt>
                <c:pt idx="42">
                  <c:v>2209</c:v>
                </c:pt>
                <c:pt idx="43">
                  <c:v>2212</c:v>
                </c:pt>
                <c:pt idx="44">
                  <c:v>2211</c:v>
                </c:pt>
                <c:pt idx="45">
                  <c:v>2210</c:v>
                </c:pt>
                <c:pt idx="46">
                  <c:v>2213</c:v>
                </c:pt>
                <c:pt idx="47">
                  <c:v>2215</c:v>
                </c:pt>
                <c:pt idx="48">
                  <c:v>2216</c:v>
                </c:pt>
                <c:pt idx="49">
                  <c:v>2219</c:v>
                </c:pt>
                <c:pt idx="50">
                  <c:v>2220</c:v>
                </c:pt>
                <c:pt idx="51">
                  <c:v>2221</c:v>
                </c:pt>
                <c:pt idx="52">
                  <c:v>2225</c:v>
                </c:pt>
                <c:pt idx="53">
                  <c:v>2225</c:v>
                </c:pt>
                <c:pt idx="54">
                  <c:v>2223</c:v>
                </c:pt>
                <c:pt idx="55">
                  <c:v>2222</c:v>
                </c:pt>
                <c:pt idx="56">
                  <c:v>2225</c:v>
                </c:pt>
                <c:pt idx="57">
                  <c:v>2226</c:v>
                </c:pt>
                <c:pt idx="58">
                  <c:v>2226</c:v>
                </c:pt>
                <c:pt idx="59">
                  <c:v>2225</c:v>
                </c:pt>
                <c:pt idx="60">
                  <c:v>2228</c:v>
                </c:pt>
                <c:pt idx="61">
                  <c:v>2230</c:v>
                </c:pt>
                <c:pt idx="62">
                  <c:v>2233</c:v>
                </c:pt>
                <c:pt idx="63">
                  <c:v>2236</c:v>
                </c:pt>
                <c:pt idx="64">
                  <c:v>2235</c:v>
                </c:pt>
                <c:pt idx="65">
                  <c:v>2237</c:v>
                </c:pt>
                <c:pt idx="66">
                  <c:v>2238</c:v>
                </c:pt>
                <c:pt idx="67">
                  <c:v>2240</c:v>
                </c:pt>
                <c:pt idx="68">
                  <c:v>2242</c:v>
                </c:pt>
                <c:pt idx="69">
                  <c:v>2245</c:v>
                </c:pt>
                <c:pt idx="70">
                  <c:v>2245</c:v>
                </c:pt>
                <c:pt idx="71">
                  <c:v>2247</c:v>
                </c:pt>
                <c:pt idx="72">
                  <c:v>2248</c:v>
                </c:pt>
                <c:pt idx="73">
                  <c:v>2250</c:v>
                </c:pt>
                <c:pt idx="74">
                  <c:v>2253</c:v>
                </c:pt>
                <c:pt idx="75">
                  <c:v>2252</c:v>
                </c:pt>
                <c:pt idx="76">
                  <c:v>2250</c:v>
                </c:pt>
                <c:pt idx="77">
                  <c:v>2255</c:v>
                </c:pt>
                <c:pt idx="78">
                  <c:v>2256</c:v>
                </c:pt>
                <c:pt idx="79">
                  <c:v>2257</c:v>
                </c:pt>
                <c:pt idx="80">
                  <c:v>2257</c:v>
                </c:pt>
                <c:pt idx="81">
                  <c:v>2259</c:v>
                </c:pt>
                <c:pt idx="82">
                  <c:v>2261</c:v>
                </c:pt>
                <c:pt idx="83">
                  <c:v>2260</c:v>
                </c:pt>
                <c:pt idx="84">
                  <c:v>2259</c:v>
                </c:pt>
                <c:pt idx="85">
                  <c:v>2259</c:v>
                </c:pt>
                <c:pt idx="86">
                  <c:v>2257</c:v>
                </c:pt>
                <c:pt idx="87">
                  <c:v>2259</c:v>
                </c:pt>
                <c:pt idx="88">
                  <c:v>2257</c:v>
                </c:pt>
                <c:pt idx="89">
                  <c:v>2258</c:v>
                </c:pt>
                <c:pt idx="90">
                  <c:v>2259</c:v>
                </c:pt>
                <c:pt idx="91">
                  <c:v>2258</c:v>
                </c:pt>
                <c:pt idx="92">
                  <c:v>2259</c:v>
                </c:pt>
                <c:pt idx="93">
                  <c:v>2257</c:v>
                </c:pt>
                <c:pt idx="94">
                  <c:v>2255</c:v>
                </c:pt>
                <c:pt idx="95">
                  <c:v>2256</c:v>
                </c:pt>
                <c:pt idx="96">
                  <c:v>2259</c:v>
                </c:pt>
                <c:pt idx="97">
                  <c:v>2260</c:v>
                </c:pt>
                <c:pt idx="98">
                  <c:v>2257</c:v>
                </c:pt>
                <c:pt idx="99">
                  <c:v>2254</c:v>
                </c:pt>
                <c:pt idx="100">
                  <c:v>2252</c:v>
                </c:pt>
                <c:pt idx="101">
                  <c:v>2254</c:v>
                </c:pt>
                <c:pt idx="102">
                  <c:v>2254</c:v>
                </c:pt>
                <c:pt idx="103">
                  <c:v>2258</c:v>
                </c:pt>
                <c:pt idx="104">
                  <c:v>2261</c:v>
                </c:pt>
                <c:pt idx="105">
                  <c:v>2262</c:v>
                </c:pt>
                <c:pt idx="106">
                  <c:v>2263</c:v>
                </c:pt>
                <c:pt idx="107">
                  <c:v>2263</c:v>
                </c:pt>
                <c:pt idx="108">
                  <c:v>2263</c:v>
                </c:pt>
                <c:pt idx="109">
                  <c:v>2264</c:v>
                </c:pt>
                <c:pt idx="110">
                  <c:v>2264</c:v>
                </c:pt>
                <c:pt idx="111">
                  <c:v>2266</c:v>
                </c:pt>
                <c:pt idx="112">
                  <c:v>2266</c:v>
                </c:pt>
                <c:pt idx="113">
                  <c:v>2266</c:v>
                </c:pt>
                <c:pt idx="114">
                  <c:v>2266</c:v>
                </c:pt>
                <c:pt idx="115">
                  <c:v>2266</c:v>
                </c:pt>
                <c:pt idx="116">
                  <c:v>2266</c:v>
                </c:pt>
                <c:pt idx="117">
                  <c:v>2265</c:v>
                </c:pt>
                <c:pt idx="118">
                  <c:v>2264</c:v>
                </c:pt>
                <c:pt idx="119">
                  <c:v>2265</c:v>
                </c:pt>
                <c:pt idx="120">
                  <c:v>2267</c:v>
                </c:pt>
                <c:pt idx="121">
                  <c:v>2269</c:v>
                </c:pt>
                <c:pt idx="122">
                  <c:v>2268</c:v>
                </c:pt>
                <c:pt idx="123">
                  <c:v>2271</c:v>
                </c:pt>
                <c:pt idx="124">
                  <c:v>2269</c:v>
                </c:pt>
                <c:pt idx="125">
                  <c:v>2272</c:v>
                </c:pt>
                <c:pt idx="126">
                  <c:v>2272</c:v>
                </c:pt>
                <c:pt idx="127">
                  <c:v>2273</c:v>
                </c:pt>
                <c:pt idx="128">
                  <c:v>2272</c:v>
                </c:pt>
                <c:pt idx="129">
                  <c:v>2276</c:v>
                </c:pt>
                <c:pt idx="130">
                  <c:v>2280</c:v>
                </c:pt>
                <c:pt idx="131">
                  <c:v>2284</c:v>
                </c:pt>
                <c:pt idx="132">
                  <c:v>2285</c:v>
                </c:pt>
                <c:pt idx="133">
                  <c:v>2285</c:v>
                </c:pt>
                <c:pt idx="134">
                  <c:v>2286</c:v>
                </c:pt>
                <c:pt idx="135">
                  <c:v>2283</c:v>
                </c:pt>
                <c:pt idx="136">
                  <c:v>2283</c:v>
                </c:pt>
                <c:pt idx="137">
                  <c:v>2282</c:v>
                </c:pt>
                <c:pt idx="138">
                  <c:v>2282</c:v>
                </c:pt>
                <c:pt idx="139">
                  <c:v>2287</c:v>
                </c:pt>
                <c:pt idx="140">
                  <c:v>2286</c:v>
                </c:pt>
                <c:pt idx="141">
                  <c:v>2286</c:v>
                </c:pt>
                <c:pt idx="142">
                  <c:v>2283</c:v>
                </c:pt>
                <c:pt idx="143">
                  <c:v>2284</c:v>
                </c:pt>
                <c:pt idx="144">
                  <c:v>2285</c:v>
                </c:pt>
                <c:pt idx="145">
                  <c:v>2287</c:v>
                </c:pt>
                <c:pt idx="146">
                  <c:v>2288</c:v>
                </c:pt>
                <c:pt idx="147">
                  <c:v>2289</c:v>
                </c:pt>
                <c:pt idx="148">
                  <c:v>2288</c:v>
                </c:pt>
                <c:pt idx="149">
                  <c:v>2289</c:v>
                </c:pt>
                <c:pt idx="150">
                  <c:v>2287</c:v>
                </c:pt>
                <c:pt idx="151">
                  <c:v>2289</c:v>
                </c:pt>
                <c:pt idx="152">
                  <c:v>2290</c:v>
                </c:pt>
                <c:pt idx="153">
                  <c:v>2288</c:v>
                </c:pt>
                <c:pt idx="154">
                  <c:v>2288</c:v>
                </c:pt>
                <c:pt idx="155">
                  <c:v>2286</c:v>
                </c:pt>
                <c:pt idx="156">
                  <c:v>2290</c:v>
                </c:pt>
                <c:pt idx="157">
                  <c:v>2289</c:v>
                </c:pt>
                <c:pt idx="158">
                  <c:v>2290</c:v>
                </c:pt>
                <c:pt idx="159">
                  <c:v>2291</c:v>
                </c:pt>
                <c:pt idx="160">
                  <c:v>2294</c:v>
                </c:pt>
                <c:pt idx="161">
                  <c:v>2295</c:v>
                </c:pt>
                <c:pt idx="162">
                  <c:v>2293</c:v>
                </c:pt>
                <c:pt idx="163">
                  <c:v>2293</c:v>
                </c:pt>
                <c:pt idx="164">
                  <c:v>2295</c:v>
                </c:pt>
                <c:pt idx="165">
                  <c:v>2296</c:v>
                </c:pt>
                <c:pt idx="166">
                  <c:v>2296</c:v>
                </c:pt>
                <c:pt idx="167">
                  <c:v>2298</c:v>
                </c:pt>
                <c:pt idx="168">
                  <c:v>2299</c:v>
                </c:pt>
                <c:pt idx="169">
                  <c:v>2302</c:v>
                </c:pt>
                <c:pt idx="170">
                  <c:v>2303</c:v>
                </c:pt>
                <c:pt idx="171">
                  <c:v>2304</c:v>
                </c:pt>
                <c:pt idx="172">
                  <c:v>2327</c:v>
                </c:pt>
                <c:pt idx="173">
                  <c:v>2341</c:v>
                </c:pt>
                <c:pt idx="174">
                  <c:v>2339</c:v>
                </c:pt>
                <c:pt idx="175">
                  <c:v>2340</c:v>
                </c:pt>
                <c:pt idx="176">
                  <c:v>2341</c:v>
                </c:pt>
                <c:pt idx="177">
                  <c:v>2342</c:v>
                </c:pt>
                <c:pt idx="178">
                  <c:v>2342</c:v>
                </c:pt>
                <c:pt idx="179">
                  <c:v>2343</c:v>
                </c:pt>
                <c:pt idx="180">
                  <c:v>2351</c:v>
                </c:pt>
                <c:pt idx="181">
                  <c:v>2351</c:v>
                </c:pt>
                <c:pt idx="182">
                  <c:v>2357</c:v>
                </c:pt>
                <c:pt idx="183">
                  <c:v>2360</c:v>
                </c:pt>
                <c:pt idx="184">
                  <c:v>2358</c:v>
                </c:pt>
                <c:pt idx="185">
                  <c:v>2365</c:v>
                </c:pt>
                <c:pt idx="186">
                  <c:v>2363</c:v>
                </c:pt>
                <c:pt idx="187">
                  <c:v>2363</c:v>
                </c:pt>
                <c:pt idx="188">
                  <c:v>2366</c:v>
                </c:pt>
                <c:pt idx="189">
                  <c:v>2368</c:v>
                </c:pt>
                <c:pt idx="190">
                  <c:v>2369</c:v>
                </c:pt>
                <c:pt idx="191">
                  <c:v>2369</c:v>
                </c:pt>
                <c:pt idx="192">
                  <c:v>2372</c:v>
                </c:pt>
                <c:pt idx="193">
                  <c:v>2372</c:v>
                </c:pt>
                <c:pt idx="194">
                  <c:v>2372</c:v>
                </c:pt>
                <c:pt idx="195">
                  <c:v>2373</c:v>
                </c:pt>
                <c:pt idx="196">
                  <c:v>2375</c:v>
                </c:pt>
                <c:pt idx="197">
                  <c:v>2373</c:v>
                </c:pt>
                <c:pt idx="198">
                  <c:v>2373</c:v>
                </c:pt>
                <c:pt idx="199">
                  <c:v>2375</c:v>
                </c:pt>
                <c:pt idx="200">
                  <c:v>2375</c:v>
                </c:pt>
                <c:pt idx="201">
                  <c:v>2376</c:v>
                </c:pt>
                <c:pt idx="202">
                  <c:v>2380</c:v>
                </c:pt>
                <c:pt idx="203">
                  <c:v>2379</c:v>
                </c:pt>
                <c:pt idx="204">
                  <c:v>2381</c:v>
                </c:pt>
                <c:pt idx="205">
                  <c:v>2381</c:v>
                </c:pt>
                <c:pt idx="206">
                  <c:v>2383</c:v>
                </c:pt>
                <c:pt idx="207">
                  <c:v>2384</c:v>
                </c:pt>
                <c:pt idx="208">
                  <c:v>2383</c:v>
                </c:pt>
                <c:pt idx="209">
                  <c:v>2384</c:v>
                </c:pt>
                <c:pt idx="210">
                  <c:v>2384</c:v>
                </c:pt>
                <c:pt idx="211">
                  <c:v>2387</c:v>
                </c:pt>
                <c:pt idx="212">
                  <c:v>2386</c:v>
                </c:pt>
                <c:pt idx="213">
                  <c:v>2388</c:v>
                </c:pt>
                <c:pt idx="214">
                  <c:v>2389</c:v>
                </c:pt>
                <c:pt idx="215">
                  <c:v>2389</c:v>
                </c:pt>
                <c:pt idx="216">
                  <c:v>2388</c:v>
                </c:pt>
                <c:pt idx="217">
                  <c:v>2389</c:v>
                </c:pt>
                <c:pt idx="218">
                  <c:v>2393</c:v>
                </c:pt>
                <c:pt idx="219">
                  <c:v>2397</c:v>
                </c:pt>
                <c:pt idx="220">
                  <c:v>2396</c:v>
                </c:pt>
                <c:pt idx="221">
                  <c:v>2396</c:v>
                </c:pt>
                <c:pt idx="222">
                  <c:v>2393</c:v>
                </c:pt>
                <c:pt idx="223">
                  <c:v>2396</c:v>
                </c:pt>
                <c:pt idx="224">
                  <c:v>2393</c:v>
                </c:pt>
                <c:pt idx="225">
                  <c:v>2392</c:v>
                </c:pt>
                <c:pt idx="226">
                  <c:v>2393</c:v>
                </c:pt>
                <c:pt idx="227">
                  <c:v>2394</c:v>
                </c:pt>
                <c:pt idx="228">
                  <c:v>2390</c:v>
                </c:pt>
                <c:pt idx="229">
                  <c:v>2391</c:v>
                </c:pt>
                <c:pt idx="230">
                  <c:v>2392</c:v>
                </c:pt>
                <c:pt idx="231">
                  <c:v>2392</c:v>
                </c:pt>
                <c:pt idx="232">
                  <c:v>2393</c:v>
                </c:pt>
                <c:pt idx="233">
                  <c:v>2393</c:v>
                </c:pt>
                <c:pt idx="234">
                  <c:v>2395</c:v>
                </c:pt>
                <c:pt idx="235">
                  <c:v>2399</c:v>
                </c:pt>
                <c:pt idx="236">
                  <c:v>2399</c:v>
                </c:pt>
                <c:pt idx="237">
                  <c:v>2401</c:v>
                </c:pt>
                <c:pt idx="238">
                  <c:v>2400</c:v>
                </c:pt>
                <c:pt idx="239">
                  <c:v>2400</c:v>
                </c:pt>
                <c:pt idx="240">
                  <c:v>2399</c:v>
                </c:pt>
                <c:pt idx="241">
                  <c:v>2398</c:v>
                </c:pt>
                <c:pt idx="242">
                  <c:v>2399</c:v>
                </c:pt>
                <c:pt idx="243">
                  <c:v>2401</c:v>
                </c:pt>
                <c:pt idx="244">
                  <c:v>2405</c:v>
                </c:pt>
                <c:pt idx="245">
                  <c:v>2402</c:v>
                </c:pt>
                <c:pt idx="246">
                  <c:v>2404</c:v>
                </c:pt>
                <c:pt idx="247">
                  <c:v>2401</c:v>
                </c:pt>
                <c:pt idx="248">
                  <c:v>2401</c:v>
                </c:pt>
                <c:pt idx="249">
                  <c:v>2402</c:v>
                </c:pt>
                <c:pt idx="250">
                  <c:v>2402</c:v>
                </c:pt>
                <c:pt idx="251">
                  <c:v>2404</c:v>
                </c:pt>
                <c:pt idx="252">
                  <c:v>2403</c:v>
                </c:pt>
                <c:pt idx="253">
                  <c:v>2403</c:v>
                </c:pt>
                <c:pt idx="254">
                  <c:v>2405</c:v>
                </c:pt>
                <c:pt idx="255">
                  <c:v>2402</c:v>
                </c:pt>
                <c:pt idx="256">
                  <c:v>2402</c:v>
                </c:pt>
                <c:pt idx="257">
                  <c:v>2404</c:v>
                </c:pt>
                <c:pt idx="258">
                  <c:v>2407</c:v>
                </c:pt>
                <c:pt idx="259">
                  <c:v>2416</c:v>
                </c:pt>
                <c:pt idx="260">
                  <c:v>2432</c:v>
                </c:pt>
                <c:pt idx="261">
                  <c:v>2447</c:v>
                </c:pt>
                <c:pt idx="262">
                  <c:v>2449</c:v>
                </c:pt>
                <c:pt idx="263">
                  <c:v>2450</c:v>
                </c:pt>
                <c:pt idx="264">
                  <c:v>2449</c:v>
                </c:pt>
                <c:pt idx="265">
                  <c:v>2453</c:v>
                </c:pt>
                <c:pt idx="266">
                  <c:v>2459</c:v>
                </c:pt>
                <c:pt idx="267">
                  <c:v>2460</c:v>
                </c:pt>
                <c:pt idx="268">
                  <c:v>2466</c:v>
                </c:pt>
                <c:pt idx="269">
                  <c:v>2471</c:v>
                </c:pt>
                <c:pt idx="270">
                  <c:v>2469</c:v>
                </c:pt>
                <c:pt idx="271">
                  <c:v>2470</c:v>
                </c:pt>
                <c:pt idx="272">
                  <c:v>2471</c:v>
                </c:pt>
                <c:pt idx="273">
                  <c:v>2475</c:v>
                </c:pt>
                <c:pt idx="274">
                  <c:v>2476</c:v>
                </c:pt>
                <c:pt idx="275">
                  <c:v>2476</c:v>
                </c:pt>
                <c:pt idx="276">
                  <c:v>2477</c:v>
                </c:pt>
                <c:pt idx="277">
                  <c:v>2480</c:v>
                </c:pt>
                <c:pt idx="278">
                  <c:v>2479</c:v>
                </c:pt>
                <c:pt idx="279">
                  <c:v>2484</c:v>
                </c:pt>
                <c:pt idx="280">
                  <c:v>2486</c:v>
                </c:pt>
                <c:pt idx="281">
                  <c:v>2486</c:v>
                </c:pt>
                <c:pt idx="282">
                  <c:v>2485</c:v>
                </c:pt>
                <c:pt idx="283">
                  <c:v>2489</c:v>
                </c:pt>
                <c:pt idx="284">
                  <c:v>2489</c:v>
                </c:pt>
                <c:pt idx="285">
                  <c:v>2498</c:v>
                </c:pt>
                <c:pt idx="286">
                  <c:v>2510</c:v>
                </c:pt>
                <c:pt idx="287">
                  <c:v>2510</c:v>
                </c:pt>
                <c:pt idx="288">
                  <c:v>2509</c:v>
                </c:pt>
                <c:pt idx="289">
                  <c:v>2511</c:v>
                </c:pt>
                <c:pt idx="290">
                  <c:v>2514</c:v>
                </c:pt>
                <c:pt idx="291">
                  <c:v>2517</c:v>
                </c:pt>
                <c:pt idx="292">
                  <c:v>2516</c:v>
                </c:pt>
                <c:pt idx="293">
                  <c:v>2517</c:v>
                </c:pt>
                <c:pt idx="294">
                  <c:v>2520</c:v>
                </c:pt>
                <c:pt idx="295">
                  <c:v>2521</c:v>
                </c:pt>
                <c:pt idx="296">
                  <c:v>2520</c:v>
                </c:pt>
                <c:pt idx="297">
                  <c:v>2518</c:v>
                </c:pt>
                <c:pt idx="298">
                  <c:v>2516</c:v>
                </c:pt>
                <c:pt idx="299">
                  <c:v>2518</c:v>
                </c:pt>
                <c:pt idx="300">
                  <c:v>2518</c:v>
                </c:pt>
                <c:pt idx="301">
                  <c:v>2520</c:v>
                </c:pt>
                <c:pt idx="302">
                  <c:v>2522</c:v>
                </c:pt>
                <c:pt idx="303">
                  <c:v>2526</c:v>
                </c:pt>
                <c:pt idx="304">
                  <c:v>2528</c:v>
                </c:pt>
                <c:pt idx="305">
                  <c:v>2531</c:v>
                </c:pt>
                <c:pt idx="306">
                  <c:v>2528</c:v>
                </c:pt>
                <c:pt idx="307">
                  <c:v>2532</c:v>
                </c:pt>
                <c:pt idx="308">
                  <c:v>2534</c:v>
                </c:pt>
                <c:pt idx="309">
                  <c:v>2532</c:v>
                </c:pt>
                <c:pt idx="310">
                  <c:v>2535</c:v>
                </c:pt>
                <c:pt idx="311">
                  <c:v>2533</c:v>
                </c:pt>
                <c:pt idx="312">
                  <c:v>2534</c:v>
                </c:pt>
                <c:pt idx="313">
                  <c:v>2537</c:v>
                </c:pt>
                <c:pt idx="314">
                  <c:v>2538</c:v>
                </c:pt>
                <c:pt idx="315">
                  <c:v>2539</c:v>
                </c:pt>
                <c:pt idx="316">
                  <c:v>2540</c:v>
                </c:pt>
                <c:pt idx="317">
                  <c:v>2541</c:v>
                </c:pt>
                <c:pt idx="318">
                  <c:v>2541</c:v>
                </c:pt>
                <c:pt idx="319">
                  <c:v>2542</c:v>
                </c:pt>
                <c:pt idx="320">
                  <c:v>2544</c:v>
                </c:pt>
                <c:pt idx="321">
                  <c:v>2545</c:v>
                </c:pt>
                <c:pt idx="322">
                  <c:v>2545</c:v>
                </c:pt>
                <c:pt idx="323">
                  <c:v>2546</c:v>
                </c:pt>
                <c:pt idx="324">
                  <c:v>2548</c:v>
                </c:pt>
                <c:pt idx="325">
                  <c:v>2549</c:v>
                </c:pt>
                <c:pt idx="326">
                  <c:v>2550</c:v>
                </c:pt>
                <c:pt idx="327">
                  <c:v>2546</c:v>
                </c:pt>
                <c:pt idx="328">
                  <c:v>2545</c:v>
                </c:pt>
                <c:pt idx="329">
                  <c:v>2545</c:v>
                </c:pt>
                <c:pt idx="330">
                  <c:v>2546</c:v>
                </c:pt>
                <c:pt idx="331">
                  <c:v>2545</c:v>
                </c:pt>
                <c:pt idx="332">
                  <c:v>2548</c:v>
                </c:pt>
                <c:pt idx="333">
                  <c:v>2549</c:v>
                </c:pt>
                <c:pt idx="334">
                  <c:v>2551</c:v>
                </c:pt>
                <c:pt idx="335">
                  <c:v>2551</c:v>
                </c:pt>
                <c:pt idx="336">
                  <c:v>2552</c:v>
                </c:pt>
                <c:pt idx="337">
                  <c:v>2552</c:v>
                </c:pt>
                <c:pt idx="338">
                  <c:v>2552</c:v>
                </c:pt>
                <c:pt idx="339">
                  <c:v>2552</c:v>
                </c:pt>
                <c:pt idx="340">
                  <c:v>2552</c:v>
                </c:pt>
                <c:pt idx="341">
                  <c:v>2557</c:v>
                </c:pt>
                <c:pt idx="342">
                  <c:v>2557</c:v>
                </c:pt>
                <c:pt idx="343">
                  <c:v>2559</c:v>
                </c:pt>
                <c:pt idx="344">
                  <c:v>2558</c:v>
                </c:pt>
                <c:pt idx="345">
                  <c:v>2560</c:v>
                </c:pt>
                <c:pt idx="346">
                  <c:v>2563</c:v>
                </c:pt>
                <c:pt idx="347">
                  <c:v>2566</c:v>
                </c:pt>
                <c:pt idx="348">
                  <c:v>2569</c:v>
                </c:pt>
                <c:pt idx="349">
                  <c:v>2573</c:v>
                </c:pt>
                <c:pt idx="350">
                  <c:v>2574</c:v>
                </c:pt>
                <c:pt idx="351">
                  <c:v>2574</c:v>
                </c:pt>
                <c:pt idx="352">
                  <c:v>2573</c:v>
                </c:pt>
                <c:pt idx="353">
                  <c:v>2572</c:v>
                </c:pt>
                <c:pt idx="354">
                  <c:v>2575</c:v>
                </c:pt>
                <c:pt idx="355">
                  <c:v>2574</c:v>
                </c:pt>
                <c:pt idx="356">
                  <c:v>2572</c:v>
                </c:pt>
                <c:pt idx="357">
                  <c:v>2572</c:v>
                </c:pt>
                <c:pt idx="358">
                  <c:v>2573</c:v>
                </c:pt>
                <c:pt idx="359">
                  <c:v>2573</c:v>
                </c:pt>
                <c:pt idx="360">
                  <c:v>2574</c:v>
                </c:pt>
                <c:pt idx="361">
                  <c:v>2574</c:v>
                </c:pt>
                <c:pt idx="362">
                  <c:v>2579</c:v>
                </c:pt>
                <c:pt idx="363">
                  <c:v>2578</c:v>
                </c:pt>
                <c:pt idx="364">
                  <c:v>2579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86C-4A2B-8883-8642125DFC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5269896"/>
        <c:axId val="335270224"/>
      </c:lineChart>
      <c:dateAx>
        <c:axId val="3352698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270224"/>
        <c:crosses val="autoZero"/>
        <c:auto val="1"/>
        <c:lblOffset val="100"/>
        <c:baseTimeUnit val="days"/>
      </c:dateAx>
      <c:valAx>
        <c:axId val="335270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269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15AD49-FFAA-4F86-8BEA-49F0CCD09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F9A776C-A315-41F9-985C-B98A4CE11DF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657425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C13942-3A24-46E5-B75B-4BAC83B582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18FB48-91D1-451F-AAEE-75618091D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80069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All profiles</dc:title>
  <dc:creator>Administrator</dc:creator>
  <cp:lastModifiedBy>Administrator</cp:lastModifiedBy>
  <cp:revision>1</cp:revision>
  <dcterms:created xsi:type="dcterms:W3CDTF">2022-02-01T13:24:35Z</dcterms:created>
  <dcterms:modified xsi:type="dcterms:W3CDTF">2022-02-01T13:24:50Z</dcterms:modified>
</cp:coreProperties>
</file>