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004CF-DDD4-4239-8A94-E9BE56C88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Engagement &amp; Medien Übersicht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5DA8BF-DEE5-4A19-A6A2-6E6E61352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7764371"/>
              </p:ext>
            </p:extLst>
          </p:nvPr>
        </p:nvGraphicFramePr>
        <p:xfrm>
          <a:off x="457200" y="1731963"/>
          <a:ext cx="8147304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919681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9074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49134963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2168444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26935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Ansichtsdauer in Minuten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Klicks auf 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Link-Klicks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 mit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5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3110884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561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7EE69-AB2D-4E7F-BAD3-6EA301C82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347642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&amp; Medien Übersicht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&amp; Medien Übersicht | All profiles</dc:title>
  <dc:creator>Administrator</dc:creator>
  <cp:lastModifiedBy>Administrator</cp:lastModifiedBy>
  <cp:revision>1</cp:revision>
  <dcterms:created xsi:type="dcterms:W3CDTF">2022-02-01T12:35:50Z</dcterms:created>
  <dcterms:modified xsi:type="dcterms:W3CDTF">2022-02-01T12:35:54Z</dcterms:modified>
</cp:coreProperties>
</file>