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2571-2010-4E31-A3F0-BE2EA5F9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redaktionelle Inhalte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15BD8-4008-4D30-A2B0-36F40CDC4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026099"/>
              </p:ext>
            </p:extLst>
          </p:nvPr>
        </p:nvGraphicFramePr>
        <p:xfrm>
          <a:off x="457200" y="1731963"/>
          <a:ext cx="757123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487599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69519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463497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23937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10204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336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59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73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53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Geteilt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Interaktionsrate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0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4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F32DF-EC71-4B39-90E3-10AE2C12C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56082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Übersicht redaktionelle Inhalte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redaktionelle Inhalte | All profiles</dc:title>
  <dc:creator>Administrator</dc:creator>
  <cp:lastModifiedBy>Administrator</cp:lastModifiedBy>
  <cp:revision>1</cp:revision>
  <dcterms:created xsi:type="dcterms:W3CDTF">2022-02-01T12:27:43Z</dcterms:created>
  <dcterms:modified xsi:type="dcterms:W3CDTF">2022-02-01T12:27:48Z</dcterms:modified>
</cp:coreProperties>
</file>