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 Facebook Organische Reichweite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  <c:pt idx="334">
                  <c:v>44531</c:v>
                </c:pt>
                <c:pt idx="335">
                  <c:v>44532</c:v>
                </c:pt>
                <c:pt idx="336">
                  <c:v>44533</c:v>
                </c:pt>
                <c:pt idx="337">
                  <c:v>44534</c:v>
                </c:pt>
                <c:pt idx="338">
                  <c:v>44535</c:v>
                </c:pt>
                <c:pt idx="339">
                  <c:v>44536</c:v>
                </c:pt>
                <c:pt idx="340">
                  <c:v>44537</c:v>
                </c:pt>
                <c:pt idx="341">
                  <c:v>44538</c:v>
                </c:pt>
                <c:pt idx="342">
                  <c:v>44539</c:v>
                </c:pt>
                <c:pt idx="343">
                  <c:v>44540</c:v>
                </c:pt>
                <c:pt idx="344">
                  <c:v>44541</c:v>
                </c:pt>
                <c:pt idx="345">
                  <c:v>44542</c:v>
                </c:pt>
                <c:pt idx="346">
                  <c:v>44543</c:v>
                </c:pt>
                <c:pt idx="347">
                  <c:v>44544</c:v>
                </c:pt>
                <c:pt idx="348">
                  <c:v>44545</c:v>
                </c:pt>
                <c:pt idx="349">
                  <c:v>44546</c:v>
                </c:pt>
                <c:pt idx="350">
                  <c:v>44547</c:v>
                </c:pt>
                <c:pt idx="351">
                  <c:v>44548</c:v>
                </c:pt>
                <c:pt idx="352">
                  <c:v>44549</c:v>
                </c:pt>
                <c:pt idx="353">
                  <c:v>44550</c:v>
                </c:pt>
                <c:pt idx="354">
                  <c:v>44551</c:v>
                </c:pt>
                <c:pt idx="355">
                  <c:v>44552</c:v>
                </c:pt>
                <c:pt idx="356">
                  <c:v>44553</c:v>
                </c:pt>
                <c:pt idx="357">
                  <c:v>44554</c:v>
                </c:pt>
                <c:pt idx="358">
                  <c:v>44555</c:v>
                </c:pt>
                <c:pt idx="359">
                  <c:v>44556</c:v>
                </c:pt>
                <c:pt idx="360">
                  <c:v>44557</c:v>
                </c:pt>
                <c:pt idx="361">
                  <c:v>44558</c:v>
                </c:pt>
                <c:pt idx="362">
                  <c:v>44559</c:v>
                </c:pt>
                <c:pt idx="363">
                  <c:v>44560</c:v>
                </c:pt>
                <c:pt idx="364">
                  <c:v>44561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542</c:v>
                </c:pt>
                <c:pt idx="1">
                  <c:v>2003</c:v>
                </c:pt>
                <c:pt idx="2">
                  <c:v>1569</c:v>
                </c:pt>
                <c:pt idx="3">
                  <c:v>343</c:v>
                </c:pt>
                <c:pt idx="4">
                  <c:v>206</c:v>
                </c:pt>
                <c:pt idx="5">
                  <c:v>445</c:v>
                </c:pt>
                <c:pt idx="6">
                  <c:v>284</c:v>
                </c:pt>
                <c:pt idx="7">
                  <c:v>1537</c:v>
                </c:pt>
                <c:pt idx="8">
                  <c:v>870</c:v>
                </c:pt>
                <c:pt idx="9">
                  <c:v>2006</c:v>
                </c:pt>
                <c:pt idx="10">
                  <c:v>2847</c:v>
                </c:pt>
                <c:pt idx="11">
                  <c:v>1048</c:v>
                </c:pt>
                <c:pt idx="12">
                  <c:v>422</c:v>
                </c:pt>
                <c:pt idx="13">
                  <c:v>464</c:v>
                </c:pt>
                <c:pt idx="14">
                  <c:v>1220</c:v>
                </c:pt>
                <c:pt idx="15">
                  <c:v>689</c:v>
                </c:pt>
                <c:pt idx="16">
                  <c:v>1591</c:v>
                </c:pt>
                <c:pt idx="17">
                  <c:v>489</c:v>
                </c:pt>
                <c:pt idx="18">
                  <c:v>307</c:v>
                </c:pt>
                <c:pt idx="19">
                  <c:v>197</c:v>
                </c:pt>
                <c:pt idx="20">
                  <c:v>513</c:v>
                </c:pt>
                <c:pt idx="21">
                  <c:v>275</c:v>
                </c:pt>
                <c:pt idx="22">
                  <c:v>1353</c:v>
                </c:pt>
                <c:pt idx="23">
                  <c:v>316</c:v>
                </c:pt>
                <c:pt idx="24">
                  <c:v>161</c:v>
                </c:pt>
                <c:pt idx="25">
                  <c:v>3010</c:v>
                </c:pt>
                <c:pt idx="26">
                  <c:v>2484</c:v>
                </c:pt>
                <c:pt idx="27">
                  <c:v>1196</c:v>
                </c:pt>
                <c:pt idx="28">
                  <c:v>2835</c:v>
                </c:pt>
                <c:pt idx="29">
                  <c:v>2285</c:v>
                </c:pt>
                <c:pt idx="30">
                  <c:v>1273</c:v>
                </c:pt>
                <c:pt idx="31">
                  <c:v>1732</c:v>
                </c:pt>
                <c:pt idx="32">
                  <c:v>653</c:v>
                </c:pt>
                <c:pt idx="33">
                  <c:v>548</c:v>
                </c:pt>
                <c:pt idx="34">
                  <c:v>327</c:v>
                </c:pt>
                <c:pt idx="35">
                  <c:v>154</c:v>
                </c:pt>
                <c:pt idx="36">
                  <c:v>1933</c:v>
                </c:pt>
                <c:pt idx="37">
                  <c:v>1117</c:v>
                </c:pt>
                <c:pt idx="38">
                  <c:v>1928</c:v>
                </c:pt>
                <c:pt idx="39">
                  <c:v>1668</c:v>
                </c:pt>
                <c:pt idx="40">
                  <c:v>1279</c:v>
                </c:pt>
                <c:pt idx="41">
                  <c:v>642</c:v>
                </c:pt>
                <c:pt idx="42">
                  <c:v>667</c:v>
                </c:pt>
                <c:pt idx="43">
                  <c:v>2270</c:v>
                </c:pt>
                <c:pt idx="44">
                  <c:v>518</c:v>
                </c:pt>
                <c:pt idx="45">
                  <c:v>1011</c:v>
                </c:pt>
                <c:pt idx="46">
                  <c:v>518</c:v>
                </c:pt>
                <c:pt idx="47">
                  <c:v>359</c:v>
                </c:pt>
                <c:pt idx="48">
                  <c:v>1684</c:v>
                </c:pt>
                <c:pt idx="49">
                  <c:v>1742</c:v>
                </c:pt>
                <c:pt idx="50">
                  <c:v>642</c:v>
                </c:pt>
                <c:pt idx="51">
                  <c:v>2444</c:v>
                </c:pt>
                <c:pt idx="52">
                  <c:v>2181</c:v>
                </c:pt>
                <c:pt idx="53">
                  <c:v>855</c:v>
                </c:pt>
                <c:pt idx="54">
                  <c:v>1364</c:v>
                </c:pt>
                <c:pt idx="55">
                  <c:v>525</c:v>
                </c:pt>
                <c:pt idx="56">
                  <c:v>1806</c:v>
                </c:pt>
                <c:pt idx="57">
                  <c:v>1476</c:v>
                </c:pt>
                <c:pt idx="58">
                  <c:v>676</c:v>
                </c:pt>
                <c:pt idx="59">
                  <c:v>355</c:v>
                </c:pt>
                <c:pt idx="60">
                  <c:v>231</c:v>
                </c:pt>
                <c:pt idx="61">
                  <c:v>159</c:v>
                </c:pt>
                <c:pt idx="62">
                  <c:v>1386</c:v>
                </c:pt>
                <c:pt idx="63">
                  <c:v>476</c:v>
                </c:pt>
                <c:pt idx="64">
                  <c:v>454</c:v>
                </c:pt>
                <c:pt idx="65">
                  <c:v>1925</c:v>
                </c:pt>
                <c:pt idx="66">
                  <c:v>402</c:v>
                </c:pt>
                <c:pt idx="67">
                  <c:v>226</c:v>
                </c:pt>
                <c:pt idx="68">
                  <c:v>225</c:v>
                </c:pt>
                <c:pt idx="69">
                  <c:v>4235</c:v>
                </c:pt>
                <c:pt idx="70">
                  <c:v>1885</c:v>
                </c:pt>
                <c:pt idx="71">
                  <c:v>992</c:v>
                </c:pt>
                <c:pt idx="72">
                  <c:v>2107</c:v>
                </c:pt>
                <c:pt idx="73">
                  <c:v>2249</c:v>
                </c:pt>
                <c:pt idx="74">
                  <c:v>1416</c:v>
                </c:pt>
                <c:pt idx="75">
                  <c:v>520</c:v>
                </c:pt>
                <c:pt idx="76">
                  <c:v>767</c:v>
                </c:pt>
                <c:pt idx="77">
                  <c:v>296</c:v>
                </c:pt>
                <c:pt idx="78">
                  <c:v>1630</c:v>
                </c:pt>
                <c:pt idx="79">
                  <c:v>1998</c:v>
                </c:pt>
                <c:pt idx="80">
                  <c:v>378</c:v>
                </c:pt>
                <c:pt idx="81">
                  <c:v>303</c:v>
                </c:pt>
                <c:pt idx="82">
                  <c:v>196</c:v>
                </c:pt>
                <c:pt idx="83">
                  <c:v>1086</c:v>
                </c:pt>
                <c:pt idx="84">
                  <c:v>2057</c:v>
                </c:pt>
                <c:pt idx="85">
                  <c:v>1693</c:v>
                </c:pt>
                <c:pt idx="86">
                  <c:v>422</c:v>
                </c:pt>
                <c:pt idx="87">
                  <c:v>362</c:v>
                </c:pt>
                <c:pt idx="88">
                  <c:v>276</c:v>
                </c:pt>
                <c:pt idx="89">
                  <c:v>96</c:v>
                </c:pt>
                <c:pt idx="90">
                  <c:v>102</c:v>
                </c:pt>
                <c:pt idx="91">
                  <c:v>113</c:v>
                </c:pt>
                <c:pt idx="92">
                  <c:v>268</c:v>
                </c:pt>
                <c:pt idx="93">
                  <c:v>1416</c:v>
                </c:pt>
                <c:pt idx="94">
                  <c:v>401</c:v>
                </c:pt>
                <c:pt idx="95">
                  <c:v>1229</c:v>
                </c:pt>
                <c:pt idx="96">
                  <c:v>1452</c:v>
                </c:pt>
                <c:pt idx="97">
                  <c:v>398</c:v>
                </c:pt>
                <c:pt idx="98">
                  <c:v>281</c:v>
                </c:pt>
                <c:pt idx="99">
                  <c:v>1196</c:v>
                </c:pt>
                <c:pt idx="100">
                  <c:v>385</c:v>
                </c:pt>
                <c:pt idx="101">
                  <c:v>169</c:v>
                </c:pt>
                <c:pt idx="102">
                  <c:v>198</c:v>
                </c:pt>
                <c:pt idx="103">
                  <c:v>155</c:v>
                </c:pt>
                <c:pt idx="104">
                  <c:v>88</c:v>
                </c:pt>
                <c:pt idx="105">
                  <c:v>1105</c:v>
                </c:pt>
                <c:pt idx="106">
                  <c:v>781</c:v>
                </c:pt>
                <c:pt idx="107">
                  <c:v>476</c:v>
                </c:pt>
                <c:pt idx="108">
                  <c:v>212</c:v>
                </c:pt>
                <c:pt idx="109">
                  <c:v>225</c:v>
                </c:pt>
                <c:pt idx="110">
                  <c:v>163</c:v>
                </c:pt>
                <c:pt idx="111">
                  <c:v>162</c:v>
                </c:pt>
                <c:pt idx="112">
                  <c:v>822</c:v>
                </c:pt>
                <c:pt idx="113">
                  <c:v>737</c:v>
                </c:pt>
                <c:pt idx="114">
                  <c:v>1806</c:v>
                </c:pt>
                <c:pt idx="115">
                  <c:v>344</c:v>
                </c:pt>
                <c:pt idx="116">
                  <c:v>246</c:v>
                </c:pt>
                <c:pt idx="117">
                  <c:v>191</c:v>
                </c:pt>
                <c:pt idx="118">
                  <c:v>98</c:v>
                </c:pt>
                <c:pt idx="119">
                  <c:v>1152</c:v>
                </c:pt>
                <c:pt idx="120">
                  <c:v>302</c:v>
                </c:pt>
                <c:pt idx="121">
                  <c:v>1380</c:v>
                </c:pt>
                <c:pt idx="122">
                  <c:v>1122</c:v>
                </c:pt>
                <c:pt idx="123">
                  <c:v>1000</c:v>
                </c:pt>
                <c:pt idx="124">
                  <c:v>374</c:v>
                </c:pt>
                <c:pt idx="125">
                  <c:v>182</c:v>
                </c:pt>
                <c:pt idx="126">
                  <c:v>615</c:v>
                </c:pt>
                <c:pt idx="127">
                  <c:v>474</c:v>
                </c:pt>
                <c:pt idx="128">
                  <c:v>194</c:v>
                </c:pt>
                <c:pt idx="129">
                  <c:v>313</c:v>
                </c:pt>
                <c:pt idx="130">
                  <c:v>206</c:v>
                </c:pt>
                <c:pt idx="131">
                  <c:v>130</c:v>
                </c:pt>
                <c:pt idx="132">
                  <c:v>110</c:v>
                </c:pt>
                <c:pt idx="133">
                  <c:v>2363</c:v>
                </c:pt>
                <c:pt idx="134">
                  <c:v>551</c:v>
                </c:pt>
                <c:pt idx="135">
                  <c:v>1668</c:v>
                </c:pt>
                <c:pt idx="136">
                  <c:v>409</c:v>
                </c:pt>
                <c:pt idx="137">
                  <c:v>208</c:v>
                </c:pt>
                <c:pt idx="138">
                  <c:v>126</c:v>
                </c:pt>
                <c:pt idx="139">
                  <c:v>99</c:v>
                </c:pt>
                <c:pt idx="140">
                  <c:v>81</c:v>
                </c:pt>
                <c:pt idx="141">
                  <c:v>1376</c:v>
                </c:pt>
                <c:pt idx="142">
                  <c:v>300</c:v>
                </c:pt>
                <c:pt idx="143">
                  <c:v>1730</c:v>
                </c:pt>
                <c:pt idx="144">
                  <c:v>354</c:v>
                </c:pt>
                <c:pt idx="145">
                  <c:v>232</c:v>
                </c:pt>
                <c:pt idx="146">
                  <c:v>3954</c:v>
                </c:pt>
                <c:pt idx="147">
                  <c:v>1562</c:v>
                </c:pt>
                <c:pt idx="148">
                  <c:v>1615</c:v>
                </c:pt>
                <c:pt idx="149">
                  <c:v>773</c:v>
                </c:pt>
                <c:pt idx="150">
                  <c:v>1019</c:v>
                </c:pt>
                <c:pt idx="151">
                  <c:v>810</c:v>
                </c:pt>
                <c:pt idx="152">
                  <c:v>1349</c:v>
                </c:pt>
                <c:pt idx="153">
                  <c:v>1920</c:v>
                </c:pt>
                <c:pt idx="154">
                  <c:v>539</c:v>
                </c:pt>
                <c:pt idx="155">
                  <c:v>1245</c:v>
                </c:pt>
                <c:pt idx="156">
                  <c:v>1386</c:v>
                </c:pt>
                <c:pt idx="157">
                  <c:v>2538</c:v>
                </c:pt>
                <c:pt idx="158">
                  <c:v>797</c:v>
                </c:pt>
                <c:pt idx="159">
                  <c:v>1320</c:v>
                </c:pt>
                <c:pt idx="160">
                  <c:v>1231</c:v>
                </c:pt>
                <c:pt idx="161">
                  <c:v>389</c:v>
                </c:pt>
                <c:pt idx="162">
                  <c:v>230</c:v>
                </c:pt>
                <c:pt idx="163">
                  <c:v>401</c:v>
                </c:pt>
                <c:pt idx="164">
                  <c:v>1416</c:v>
                </c:pt>
                <c:pt idx="165">
                  <c:v>611</c:v>
                </c:pt>
                <c:pt idx="166">
                  <c:v>268</c:v>
                </c:pt>
                <c:pt idx="167">
                  <c:v>1775</c:v>
                </c:pt>
                <c:pt idx="168">
                  <c:v>647</c:v>
                </c:pt>
                <c:pt idx="169">
                  <c:v>225</c:v>
                </c:pt>
                <c:pt idx="170">
                  <c:v>937</c:v>
                </c:pt>
                <c:pt idx="171">
                  <c:v>2839</c:v>
                </c:pt>
                <c:pt idx="172">
                  <c:v>766</c:v>
                </c:pt>
                <c:pt idx="173">
                  <c:v>5208</c:v>
                </c:pt>
                <c:pt idx="174">
                  <c:v>1507</c:v>
                </c:pt>
                <c:pt idx="175">
                  <c:v>988</c:v>
                </c:pt>
                <c:pt idx="176">
                  <c:v>520</c:v>
                </c:pt>
                <c:pt idx="177">
                  <c:v>301</c:v>
                </c:pt>
                <c:pt idx="178">
                  <c:v>770</c:v>
                </c:pt>
                <c:pt idx="179">
                  <c:v>1318</c:v>
                </c:pt>
                <c:pt idx="180">
                  <c:v>1796</c:v>
                </c:pt>
                <c:pt idx="181">
                  <c:v>847</c:v>
                </c:pt>
                <c:pt idx="182">
                  <c:v>383</c:v>
                </c:pt>
                <c:pt idx="183">
                  <c:v>344</c:v>
                </c:pt>
                <c:pt idx="184">
                  <c:v>483</c:v>
                </c:pt>
                <c:pt idx="185">
                  <c:v>1562</c:v>
                </c:pt>
                <c:pt idx="186">
                  <c:v>724</c:v>
                </c:pt>
                <c:pt idx="187">
                  <c:v>1185</c:v>
                </c:pt>
                <c:pt idx="188">
                  <c:v>966</c:v>
                </c:pt>
                <c:pt idx="189">
                  <c:v>738</c:v>
                </c:pt>
                <c:pt idx="190">
                  <c:v>411</c:v>
                </c:pt>
                <c:pt idx="191">
                  <c:v>263</c:v>
                </c:pt>
                <c:pt idx="192">
                  <c:v>1716</c:v>
                </c:pt>
                <c:pt idx="193">
                  <c:v>896</c:v>
                </c:pt>
                <c:pt idx="194">
                  <c:v>465</c:v>
                </c:pt>
                <c:pt idx="195">
                  <c:v>4935</c:v>
                </c:pt>
                <c:pt idx="196">
                  <c:v>2273</c:v>
                </c:pt>
                <c:pt idx="197">
                  <c:v>1038</c:v>
                </c:pt>
                <c:pt idx="198">
                  <c:v>886</c:v>
                </c:pt>
                <c:pt idx="199">
                  <c:v>1390</c:v>
                </c:pt>
                <c:pt idx="200">
                  <c:v>460</c:v>
                </c:pt>
                <c:pt idx="201">
                  <c:v>5620</c:v>
                </c:pt>
                <c:pt idx="202">
                  <c:v>9355</c:v>
                </c:pt>
                <c:pt idx="203">
                  <c:v>3255</c:v>
                </c:pt>
                <c:pt idx="204">
                  <c:v>1279</c:v>
                </c:pt>
                <c:pt idx="205">
                  <c:v>1872</c:v>
                </c:pt>
                <c:pt idx="206">
                  <c:v>433</c:v>
                </c:pt>
                <c:pt idx="207">
                  <c:v>5644</c:v>
                </c:pt>
                <c:pt idx="208">
                  <c:v>2427</c:v>
                </c:pt>
                <c:pt idx="209">
                  <c:v>996</c:v>
                </c:pt>
                <c:pt idx="210">
                  <c:v>2450</c:v>
                </c:pt>
                <c:pt idx="211">
                  <c:v>726</c:v>
                </c:pt>
                <c:pt idx="212">
                  <c:v>261</c:v>
                </c:pt>
                <c:pt idx="213">
                  <c:v>166</c:v>
                </c:pt>
                <c:pt idx="214">
                  <c:v>141</c:v>
                </c:pt>
                <c:pt idx="215">
                  <c:v>1418</c:v>
                </c:pt>
                <c:pt idx="216">
                  <c:v>617</c:v>
                </c:pt>
                <c:pt idx="217">
                  <c:v>778</c:v>
                </c:pt>
                <c:pt idx="218">
                  <c:v>1286</c:v>
                </c:pt>
                <c:pt idx="219">
                  <c:v>568</c:v>
                </c:pt>
                <c:pt idx="220">
                  <c:v>1001</c:v>
                </c:pt>
                <c:pt idx="221">
                  <c:v>548</c:v>
                </c:pt>
                <c:pt idx="222">
                  <c:v>943</c:v>
                </c:pt>
                <c:pt idx="223">
                  <c:v>290</c:v>
                </c:pt>
                <c:pt idx="224">
                  <c:v>165</c:v>
                </c:pt>
                <c:pt idx="225">
                  <c:v>966</c:v>
                </c:pt>
                <c:pt idx="226">
                  <c:v>386</c:v>
                </c:pt>
                <c:pt idx="227">
                  <c:v>1394</c:v>
                </c:pt>
                <c:pt idx="228">
                  <c:v>564</c:v>
                </c:pt>
                <c:pt idx="229">
                  <c:v>287</c:v>
                </c:pt>
                <c:pt idx="230">
                  <c:v>706</c:v>
                </c:pt>
                <c:pt idx="231">
                  <c:v>971</c:v>
                </c:pt>
                <c:pt idx="232">
                  <c:v>408</c:v>
                </c:pt>
                <c:pt idx="233">
                  <c:v>1343</c:v>
                </c:pt>
                <c:pt idx="234">
                  <c:v>367</c:v>
                </c:pt>
                <c:pt idx="235">
                  <c:v>243</c:v>
                </c:pt>
                <c:pt idx="236">
                  <c:v>822</c:v>
                </c:pt>
                <c:pt idx="237">
                  <c:v>277</c:v>
                </c:pt>
                <c:pt idx="238">
                  <c:v>1185</c:v>
                </c:pt>
                <c:pt idx="239">
                  <c:v>1051</c:v>
                </c:pt>
                <c:pt idx="240">
                  <c:v>1286</c:v>
                </c:pt>
                <c:pt idx="241">
                  <c:v>937</c:v>
                </c:pt>
                <c:pt idx="242">
                  <c:v>1303</c:v>
                </c:pt>
                <c:pt idx="243">
                  <c:v>898</c:v>
                </c:pt>
                <c:pt idx="244">
                  <c:v>1355</c:v>
                </c:pt>
                <c:pt idx="245">
                  <c:v>901</c:v>
                </c:pt>
                <c:pt idx="246">
                  <c:v>1056</c:v>
                </c:pt>
                <c:pt idx="247">
                  <c:v>1670</c:v>
                </c:pt>
                <c:pt idx="248">
                  <c:v>1088</c:v>
                </c:pt>
                <c:pt idx="249">
                  <c:v>1036</c:v>
                </c:pt>
                <c:pt idx="250">
                  <c:v>369</c:v>
                </c:pt>
                <c:pt idx="251">
                  <c:v>1390</c:v>
                </c:pt>
                <c:pt idx="252">
                  <c:v>2279</c:v>
                </c:pt>
                <c:pt idx="253">
                  <c:v>2803</c:v>
                </c:pt>
                <c:pt idx="254">
                  <c:v>1910</c:v>
                </c:pt>
                <c:pt idx="255">
                  <c:v>2017</c:v>
                </c:pt>
                <c:pt idx="256">
                  <c:v>2216</c:v>
                </c:pt>
                <c:pt idx="257">
                  <c:v>2464</c:v>
                </c:pt>
                <c:pt idx="258">
                  <c:v>2014</c:v>
                </c:pt>
                <c:pt idx="259">
                  <c:v>611</c:v>
                </c:pt>
                <c:pt idx="260">
                  <c:v>2141</c:v>
                </c:pt>
                <c:pt idx="261">
                  <c:v>599</c:v>
                </c:pt>
                <c:pt idx="262">
                  <c:v>1203</c:v>
                </c:pt>
                <c:pt idx="263">
                  <c:v>386</c:v>
                </c:pt>
                <c:pt idx="264">
                  <c:v>173</c:v>
                </c:pt>
                <c:pt idx="265">
                  <c:v>2912</c:v>
                </c:pt>
                <c:pt idx="266">
                  <c:v>2573</c:v>
                </c:pt>
                <c:pt idx="267">
                  <c:v>1341</c:v>
                </c:pt>
                <c:pt idx="268">
                  <c:v>1440</c:v>
                </c:pt>
                <c:pt idx="269">
                  <c:v>591</c:v>
                </c:pt>
                <c:pt idx="270">
                  <c:v>236</c:v>
                </c:pt>
                <c:pt idx="271">
                  <c:v>220</c:v>
                </c:pt>
                <c:pt idx="272">
                  <c:v>114</c:v>
                </c:pt>
                <c:pt idx="273">
                  <c:v>1358</c:v>
                </c:pt>
                <c:pt idx="274">
                  <c:v>444</c:v>
                </c:pt>
                <c:pt idx="275">
                  <c:v>1341</c:v>
                </c:pt>
                <c:pt idx="276">
                  <c:v>747</c:v>
                </c:pt>
                <c:pt idx="277">
                  <c:v>1828</c:v>
                </c:pt>
                <c:pt idx="278">
                  <c:v>1414</c:v>
                </c:pt>
                <c:pt idx="279">
                  <c:v>1227</c:v>
                </c:pt>
                <c:pt idx="280">
                  <c:v>546</c:v>
                </c:pt>
                <c:pt idx="281">
                  <c:v>992</c:v>
                </c:pt>
                <c:pt idx="282">
                  <c:v>1501</c:v>
                </c:pt>
                <c:pt idx="283">
                  <c:v>597</c:v>
                </c:pt>
                <c:pt idx="284">
                  <c:v>261</c:v>
                </c:pt>
                <c:pt idx="285">
                  <c:v>168</c:v>
                </c:pt>
                <c:pt idx="286">
                  <c:v>1193</c:v>
                </c:pt>
                <c:pt idx="287">
                  <c:v>324</c:v>
                </c:pt>
                <c:pt idx="288">
                  <c:v>224</c:v>
                </c:pt>
                <c:pt idx="289">
                  <c:v>1679</c:v>
                </c:pt>
                <c:pt idx="290">
                  <c:v>547</c:v>
                </c:pt>
                <c:pt idx="291">
                  <c:v>201</c:v>
                </c:pt>
                <c:pt idx="292">
                  <c:v>1366</c:v>
                </c:pt>
                <c:pt idx="293">
                  <c:v>392</c:v>
                </c:pt>
                <c:pt idx="294">
                  <c:v>198</c:v>
                </c:pt>
                <c:pt idx="295">
                  <c:v>182</c:v>
                </c:pt>
                <c:pt idx="296">
                  <c:v>1388</c:v>
                </c:pt>
                <c:pt idx="297">
                  <c:v>407</c:v>
                </c:pt>
                <c:pt idx="298">
                  <c:v>204</c:v>
                </c:pt>
                <c:pt idx="299">
                  <c:v>1085</c:v>
                </c:pt>
                <c:pt idx="300">
                  <c:v>1269</c:v>
                </c:pt>
                <c:pt idx="301">
                  <c:v>559</c:v>
                </c:pt>
                <c:pt idx="302">
                  <c:v>1591</c:v>
                </c:pt>
                <c:pt idx="303">
                  <c:v>1148</c:v>
                </c:pt>
                <c:pt idx="304">
                  <c:v>1524</c:v>
                </c:pt>
                <c:pt idx="305">
                  <c:v>411</c:v>
                </c:pt>
                <c:pt idx="306">
                  <c:v>1601</c:v>
                </c:pt>
                <c:pt idx="307">
                  <c:v>508</c:v>
                </c:pt>
                <c:pt idx="308">
                  <c:v>884</c:v>
                </c:pt>
                <c:pt idx="309">
                  <c:v>636</c:v>
                </c:pt>
                <c:pt idx="310">
                  <c:v>283</c:v>
                </c:pt>
                <c:pt idx="311">
                  <c:v>153</c:v>
                </c:pt>
                <c:pt idx="312">
                  <c:v>88</c:v>
                </c:pt>
                <c:pt idx="313">
                  <c:v>66</c:v>
                </c:pt>
                <c:pt idx="314">
                  <c:v>63</c:v>
                </c:pt>
                <c:pt idx="315">
                  <c:v>65</c:v>
                </c:pt>
                <c:pt idx="316">
                  <c:v>63</c:v>
                </c:pt>
                <c:pt idx="317">
                  <c:v>59</c:v>
                </c:pt>
                <c:pt idx="318">
                  <c:v>55</c:v>
                </c:pt>
                <c:pt idx="319">
                  <c:v>62</c:v>
                </c:pt>
                <c:pt idx="320">
                  <c:v>55</c:v>
                </c:pt>
                <c:pt idx="321">
                  <c:v>3173</c:v>
                </c:pt>
                <c:pt idx="322">
                  <c:v>2851</c:v>
                </c:pt>
                <c:pt idx="323">
                  <c:v>2963</c:v>
                </c:pt>
                <c:pt idx="324">
                  <c:v>6366</c:v>
                </c:pt>
                <c:pt idx="325">
                  <c:v>1194</c:v>
                </c:pt>
                <c:pt idx="326">
                  <c:v>619</c:v>
                </c:pt>
                <c:pt idx="327">
                  <c:v>1619</c:v>
                </c:pt>
                <c:pt idx="328">
                  <c:v>1668</c:v>
                </c:pt>
                <c:pt idx="329">
                  <c:v>864</c:v>
                </c:pt>
                <c:pt idx="330">
                  <c:v>383</c:v>
                </c:pt>
                <c:pt idx="331">
                  <c:v>950</c:v>
                </c:pt>
                <c:pt idx="332">
                  <c:v>270</c:v>
                </c:pt>
                <c:pt idx="333">
                  <c:v>174</c:v>
                </c:pt>
                <c:pt idx="334">
                  <c:v>221</c:v>
                </c:pt>
                <c:pt idx="335">
                  <c:v>724</c:v>
                </c:pt>
                <c:pt idx="336">
                  <c:v>281</c:v>
                </c:pt>
                <c:pt idx="337">
                  <c:v>601</c:v>
                </c:pt>
                <c:pt idx="338">
                  <c:v>269</c:v>
                </c:pt>
                <c:pt idx="339">
                  <c:v>2484</c:v>
                </c:pt>
                <c:pt idx="340">
                  <c:v>1110</c:v>
                </c:pt>
                <c:pt idx="341">
                  <c:v>3211</c:v>
                </c:pt>
                <c:pt idx="342">
                  <c:v>1212</c:v>
                </c:pt>
                <c:pt idx="343">
                  <c:v>1243</c:v>
                </c:pt>
                <c:pt idx="344">
                  <c:v>940</c:v>
                </c:pt>
                <c:pt idx="345">
                  <c:v>738</c:v>
                </c:pt>
                <c:pt idx="346">
                  <c:v>634</c:v>
                </c:pt>
                <c:pt idx="347">
                  <c:v>234</c:v>
                </c:pt>
                <c:pt idx="348">
                  <c:v>3050</c:v>
                </c:pt>
                <c:pt idx="349">
                  <c:v>746</c:v>
                </c:pt>
                <c:pt idx="350">
                  <c:v>3745</c:v>
                </c:pt>
                <c:pt idx="351">
                  <c:v>2843</c:v>
                </c:pt>
                <c:pt idx="352">
                  <c:v>1202</c:v>
                </c:pt>
                <c:pt idx="353">
                  <c:v>495</c:v>
                </c:pt>
                <c:pt idx="354">
                  <c:v>1623</c:v>
                </c:pt>
                <c:pt idx="355">
                  <c:v>926</c:v>
                </c:pt>
                <c:pt idx="356">
                  <c:v>1418</c:v>
                </c:pt>
                <c:pt idx="357">
                  <c:v>1242</c:v>
                </c:pt>
                <c:pt idx="358">
                  <c:v>654</c:v>
                </c:pt>
                <c:pt idx="359">
                  <c:v>426</c:v>
                </c:pt>
                <c:pt idx="360">
                  <c:v>1318</c:v>
                </c:pt>
                <c:pt idx="361">
                  <c:v>1297</c:v>
                </c:pt>
                <c:pt idx="362">
                  <c:v>605</c:v>
                </c:pt>
                <c:pt idx="363">
                  <c:v>621</c:v>
                </c:pt>
                <c:pt idx="364">
                  <c:v>1380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41-4891-96C4-49CE003000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pronova BKK Facebook Virale reichweite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  <c:pt idx="334">
                  <c:v>44531</c:v>
                </c:pt>
                <c:pt idx="335">
                  <c:v>44532</c:v>
                </c:pt>
                <c:pt idx="336">
                  <c:v>44533</c:v>
                </c:pt>
                <c:pt idx="337">
                  <c:v>44534</c:v>
                </c:pt>
                <c:pt idx="338">
                  <c:v>44535</c:v>
                </c:pt>
                <c:pt idx="339">
                  <c:v>44536</c:v>
                </c:pt>
                <c:pt idx="340">
                  <c:v>44537</c:v>
                </c:pt>
                <c:pt idx="341">
                  <c:v>44538</c:v>
                </c:pt>
                <c:pt idx="342">
                  <c:v>44539</c:v>
                </c:pt>
                <c:pt idx="343">
                  <c:v>44540</c:v>
                </c:pt>
                <c:pt idx="344">
                  <c:v>44541</c:v>
                </c:pt>
                <c:pt idx="345">
                  <c:v>44542</c:v>
                </c:pt>
                <c:pt idx="346">
                  <c:v>44543</c:v>
                </c:pt>
                <c:pt idx="347">
                  <c:v>44544</c:v>
                </c:pt>
                <c:pt idx="348">
                  <c:v>44545</c:v>
                </c:pt>
                <c:pt idx="349">
                  <c:v>44546</c:v>
                </c:pt>
                <c:pt idx="350">
                  <c:v>44547</c:v>
                </c:pt>
                <c:pt idx="351">
                  <c:v>44548</c:v>
                </c:pt>
                <c:pt idx="352">
                  <c:v>44549</c:v>
                </c:pt>
                <c:pt idx="353">
                  <c:v>44550</c:v>
                </c:pt>
                <c:pt idx="354">
                  <c:v>44551</c:v>
                </c:pt>
                <c:pt idx="355">
                  <c:v>44552</c:v>
                </c:pt>
                <c:pt idx="356">
                  <c:v>44553</c:v>
                </c:pt>
                <c:pt idx="357">
                  <c:v>44554</c:v>
                </c:pt>
                <c:pt idx="358">
                  <c:v>44555</c:v>
                </c:pt>
                <c:pt idx="359">
                  <c:v>44556</c:v>
                </c:pt>
                <c:pt idx="360">
                  <c:v>44557</c:v>
                </c:pt>
                <c:pt idx="361">
                  <c:v>44558</c:v>
                </c:pt>
                <c:pt idx="362">
                  <c:v>44559</c:v>
                </c:pt>
                <c:pt idx="363">
                  <c:v>44560</c:v>
                </c:pt>
                <c:pt idx="364">
                  <c:v>44561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511</c:v>
                </c:pt>
                <c:pt idx="1">
                  <c:v>1115</c:v>
                </c:pt>
                <c:pt idx="2">
                  <c:v>1232</c:v>
                </c:pt>
                <c:pt idx="3">
                  <c:v>291</c:v>
                </c:pt>
                <c:pt idx="4">
                  <c:v>160</c:v>
                </c:pt>
                <c:pt idx="5">
                  <c:v>425</c:v>
                </c:pt>
                <c:pt idx="6">
                  <c:v>273</c:v>
                </c:pt>
                <c:pt idx="7">
                  <c:v>775</c:v>
                </c:pt>
                <c:pt idx="8">
                  <c:v>516</c:v>
                </c:pt>
                <c:pt idx="9">
                  <c:v>923</c:v>
                </c:pt>
                <c:pt idx="10">
                  <c:v>1799</c:v>
                </c:pt>
                <c:pt idx="11">
                  <c:v>820</c:v>
                </c:pt>
                <c:pt idx="12">
                  <c:v>299</c:v>
                </c:pt>
                <c:pt idx="13">
                  <c:v>402</c:v>
                </c:pt>
                <c:pt idx="14">
                  <c:v>385</c:v>
                </c:pt>
                <c:pt idx="15">
                  <c:v>294</c:v>
                </c:pt>
                <c:pt idx="16">
                  <c:v>681</c:v>
                </c:pt>
                <c:pt idx="17">
                  <c:v>340</c:v>
                </c:pt>
                <c:pt idx="18">
                  <c:v>226</c:v>
                </c:pt>
                <c:pt idx="19">
                  <c:v>151</c:v>
                </c:pt>
                <c:pt idx="20">
                  <c:v>484</c:v>
                </c:pt>
                <c:pt idx="21">
                  <c:v>253</c:v>
                </c:pt>
                <c:pt idx="22">
                  <c:v>521</c:v>
                </c:pt>
                <c:pt idx="23">
                  <c:v>216</c:v>
                </c:pt>
                <c:pt idx="24">
                  <c:v>102</c:v>
                </c:pt>
                <c:pt idx="25">
                  <c:v>1980</c:v>
                </c:pt>
                <c:pt idx="26">
                  <c:v>1679</c:v>
                </c:pt>
                <c:pt idx="27">
                  <c:v>943</c:v>
                </c:pt>
                <c:pt idx="28">
                  <c:v>1850</c:v>
                </c:pt>
                <c:pt idx="29">
                  <c:v>1808</c:v>
                </c:pt>
                <c:pt idx="30">
                  <c:v>903</c:v>
                </c:pt>
                <c:pt idx="31">
                  <c:v>917</c:v>
                </c:pt>
                <c:pt idx="32">
                  <c:v>540</c:v>
                </c:pt>
                <c:pt idx="33">
                  <c:v>194</c:v>
                </c:pt>
                <c:pt idx="34">
                  <c:v>232</c:v>
                </c:pt>
                <c:pt idx="35">
                  <c:v>116</c:v>
                </c:pt>
                <c:pt idx="36">
                  <c:v>925</c:v>
                </c:pt>
                <c:pt idx="37">
                  <c:v>769</c:v>
                </c:pt>
                <c:pt idx="38">
                  <c:v>966</c:v>
                </c:pt>
                <c:pt idx="39">
                  <c:v>1221</c:v>
                </c:pt>
                <c:pt idx="40">
                  <c:v>1154</c:v>
                </c:pt>
                <c:pt idx="41">
                  <c:v>553</c:v>
                </c:pt>
                <c:pt idx="42">
                  <c:v>431</c:v>
                </c:pt>
                <c:pt idx="43">
                  <c:v>1384</c:v>
                </c:pt>
                <c:pt idx="44">
                  <c:v>396</c:v>
                </c:pt>
                <c:pt idx="45">
                  <c:v>390</c:v>
                </c:pt>
                <c:pt idx="46">
                  <c:v>329</c:v>
                </c:pt>
                <c:pt idx="47">
                  <c:v>260</c:v>
                </c:pt>
                <c:pt idx="48">
                  <c:v>967</c:v>
                </c:pt>
                <c:pt idx="49">
                  <c:v>920</c:v>
                </c:pt>
                <c:pt idx="50">
                  <c:v>401</c:v>
                </c:pt>
                <c:pt idx="51">
                  <c:v>1582</c:v>
                </c:pt>
                <c:pt idx="52">
                  <c:v>1531</c:v>
                </c:pt>
                <c:pt idx="53">
                  <c:v>709</c:v>
                </c:pt>
                <c:pt idx="54">
                  <c:v>636</c:v>
                </c:pt>
                <c:pt idx="55">
                  <c:v>359</c:v>
                </c:pt>
                <c:pt idx="56">
                  <c:v>1148</c:v>
                </c:pt>
                <c:pt idx="57">
                  <c:v>831</c:v>
                </c:pt>
                <c:pt idx="58">
                  <c:v>513</c:v>
                </c:pt>
                <c:pt idx="59">
                  <c:v>269</c:v>
                </c:pt>
                <c:pt idx="60">
                  <c:v>180</c:v>
                </c:pt>
                <c:pt idx="61">
                  <c:v>131</c:v>
                </c:pt>
                <c:pt idx="62">
                  <c:v>785</c:v>
                </c:pt>
                <c:pt idx="63">
                  <c:v>365</c:v>
                </c:pt>
                <c:pt idx="64">
                  <c:v>403</c:v>
                </c:pt>
                <c:pt idx="65">
                  <c:v>1194</c:v>
                </c:pt>
                <c:pt idx="66">
                  <c:v>328</c:v>
                </c:pt>
                <c:pt idx="67">
                  <c:v>196</c:v>
                </c:pt>
                <c:pt idx="68">
                  <c:v>198</c:v>
                </c:pt>
                <c:pt idx="69">
                  <c:v>3140</c:v>
                </c:pt>
                <c:pt idx="70">
                  <c:v>1470</c:v>
                </c:pt>
                <c:pt idx="71">
                  <c:v>707</c:v>
                </c:pt>
                <c:pt idx="72">
                  <c:v>1358</c:v>
                </c:pt>
                <c:pt idx="73">
                  <c:v>1450</c:v>
                </c:pt>
                <c:pt idx="74">
                  <c:v>1166</c:v>
                </c:pt>
                <c:pt idx="75">
                  <c:v>407</c:v>
                </c:pt>
                <c:pt idx="76">
                  <c:v>682</c:v>
                </c:pt>
                <c:pt idx="77">
                  <c:v>261</c:v>
                </c:pt>
                <c:pt idx="78">
                  <c:v>1001</c:v>
                </c:pt>
                <c:pt idx="79">
                  <c:v>1119</c:v>
                </c:pt>
                <c:pt idx="80">
                  <c:v>262</c:v>
                </c:pt>
                <c:pt idx="81">
                  <c:v>235</c:v>
                </c:pt>
                <c:pt idx="82">
                  <c:v>161</c:v>
                </c:pt>
                <c:pt idx="83">
                  <c:v>494</c:v>
                </c:pt>
                <c:pt idx="84">
                  <c:v>1191</c:v>
                </c:pt>
                <c:pt idx="85">
                  <c:v>1326</c:v>
                </c:pt>
                <c:pt idx="86">
                  <c:v>315</c:v>
                </c:pt>
                <c:pt idx="87">
                  <c:v>296</c:v>
                </c:pt>
                <c:pt idx="88">
                  <c:v>228</c:v>
                </c:pt>
                <c:pt idx="89">
                  <c:v>79</c:v>
                </c:pt>
                <c:pt idx="90">
                  <c:v>88</c:v>
                </c:pt>
                <c:pt idx="91">
                  <c:v>95</c:v>
                </c:pt>
                <c:pt idx="92">
                  <c:v>105</c:v>
                </c:pt>
                <c:pt idx="93">
                  <c:v>717</c:v>
                </c:pt>
                <c:pt idx="94">
                  <c:v>276</c:v>
                </c:pt>
                <c:pt idx="95">
                  <c:v>550</c:v>
                </c:pt>
                <c:pt idx="96">
                  <c:v>847</c:v>
                </c:pt>
                <c:pt idx="97">
                  <c:v>273</c:v>
                </c:pt>
                <c:pt idx="98">
                  <c:v>193</c:v>
                </c:pt>
                <c:pt idx="99">
                  <c:v>499</c:v>
                </c:pt>
                <c:pt idx="100">
                  <c:v>250</c:v>
                </c:pt>
                <c:pt idx="101">
                  <c:v>120</c:v>
                </c:pt>
                <c:pt idx="102">
                  <c:v>102</c:v>
                </c:pt>
                <c:pt idx="103">
                  <c:v>102</c:v>
                </c:pt>
                <c:pt idx="104">
                  <c:v>67</c:v>
                </c:pt>
                <c:pt idx="105">
                  <c:v>521</c:v>
                </c:pt>
                <c:pt idx="106">
                  <c:v>556</c:v>
                </c:pt>
                <c:pt idx="107">
                  <c:v>383</c:v>
                </c:pt>
                <c:pt idx="108">
                  <c:v>154</c:v>
                </c:pt>
                <c:pt idx="109">
                  <c:v>166</c:v>
                </c:pt>
                <c:pt idx="110">
                  <c:v>91</c:v>
                </c:pt>
                <c:pt idx="111">
                  <c:v>130</c:v>
                </c:pt>
                <c:pt idx="112">
                  <c:v>309</c:v>
                </c:pt>
                <c:pt idx="113">
                  <c:v>481</c:v>
                </c:pt>
                <c:pt idx="114">
                  <c:v>958</c:v>
                </c:pt>
                <c:pt idx="115">
                  <c:v>243</c:v>
                </c:pt>
                <c:pt idx="116">
                  <c:v>183</c:v>
                </c:pt>
                <c:pt idx="117">
                  <c:v>155</c:v>
                </c:pt>
                <c:pt idx="118">
                  <c:v>71</c:v>
                </c:pt>
                <c:pt idx="119">
                  <c:v>522</c:v>
                </c:pt>
                <c:pt idx="120">
                  <c:v>189</c:v>
                </c:pt>
                <c:pt idx="121">
                  <c:v>645</c:v>
                </c:pt>
                <c:pt idx="122">
                  <c:v>521</c:v>
                </c:pt>
                <c:pt idx="123">
                  <c:v>380</c:v>
                </c:pt>
                <c:pt idx="124">
                  <c:v>181</c:v>
                </c:pt>
                <c:pt idx="125">
                  <c:v>100</c:v>
                </c:pt>
                <c:pt idx="126">
                  <c:v>212</c:v>
                </c:pt>
                <c:pt idx="127">
                  <c:v>329</c:v>
                </c:pt>
                <c:pt idx="128">
                  <c:v>140</c:v>
                </c:pt>
                <c:pt idx="129">
                  <c:v>251</c:v>
                </c:pt>
                <c:pt idx="130">
                  <c:v>167</c:v>
                </c:pt>
                <c:pt idx="131">
                  <c:v>59</c:v>
                </c:pt>
                <c:pt idx="132">
                  <c:v>100</c:v>
                </c:pt>
                <c:pt idx="133">
                  <c:v>1112</c:v>
                </c:pt>
                <c:pt idx="134">
                  <c:v>420</c:v>
                </c:pt>
                <c:pt idx="135">
                  <c:v>925</c:v>
                </c:pt>
                <c:pt idx="136">
                  <c:v>331</c:v>
                </c:pt>
                <c:pt idx="137">
                  <c:v>169</c:v>
                </c:pt>
                <c:pt idx="138">
                  <c:v>104</c:v>
                </c:pt>
                <c:pt idx="139">
                  <c:v>83</c:v>
                </c:pt>
                <c:pt idx="140">
                  <c:v>73</c:v>
                </c:pt>
                <c:pt idx="141">
                  <c:v>685</c:v>
                </c:pt>
                <c:pt idx="142">
                  <c:v>201</c:v>
                </c:pt>
                <c:pt idx="143">
                  <c:v>870</c:v>
                </c:pt>
                <c:pt idx="144">
                  <c:v>232</c:v>
                </c:pt>
                <c:pt idx="145">
                  <c:v>159</c:v>
                </c:pt>
                <c:pt idx="146">
                  <c:v>2619</c:v>
                </c:pt>
                <c:pt idx="147">
                  <c:v>1141</c:v>
                </c:pt>
                <c:pt idx="148">
                  <c:v>741</c:v>
                </c:pt>
                <c:pt idx="149">
                  <c:v>500</c:v>
                </c:pt>
                <c:pt idx="150">
                  <c:v>522</c:v>
                </c:pt>
                <c:pt idx="151">
                  <c:v>349</c:v>
                </c:pt>
                <c:pt idx="152">
                  <c:v>642</c:v>
                </c:pt>
                <c:pt idx="153">
                  <c:v>966</c:v>
                </c:pt>
                <c:pt idx="154">
                  <c:v>335</c:v>
                </c:pt>
                <c:pt idx="155">
                  <c:v>628</c:v>
                </c:pt>
                <c:pt idx="156">
                  <c:v>615</c:v>
                </c:pt>
                <c:pt idx="157">
                  <c:v>1588</c:v>
                </c:pt>
                <c:pt idx="158">
                  <c:v>573</c:v>
                </c:pt>
                <c:pt idx="159">
                  <c:v>530</c:v>
                </c:pt>
                <c:pt idx="160">
                  <c:v>584</c:v>
                </c:pt>
                <c:pt idx="161">
                  <c:v>210</c:v>
                </c:pt>
                <c:pt idx="162">
                  <c:v>114</c:v>
                </c:pt>
                <c:pt idx="163">
                  <c:v>291</c:v>
                </c:pt>
                <c:pt idx="164">
                  <c:v>685</c:v>
                </c:pt>
                <c:pt idx="165">
                  <c:v>426</c:v>
                </c:pt>
                <c:pt idx="166">
                  <c:v>203</c:v>
                </c:pt>
                <c:pt idx="167">
                  <c:v>623</c:v>
                </c:pt>
                <c:pt idx="168">
                  <c:v>268</c:v>
                </c:pt>
                <c:pt idx="169">
                  <c:v>128</c:v>
                </c:pt>
                <c:pt idx="170">
                  <c:v>341</c:v>
                </c:pt>
                <c:pt idx="171">
                  <c:v>1100</c:v>
                </c:pt>
                <c:pt idx="172">
                  <c:v>290</c:v>
                </c:pt>
                <c:pt idx="173">
                  <c:v>2630</c:v>
                </c:pt>
                <c:pt idx="174">
                  <c:v>1001</c:v>
                </c:pt>
                <c:pt idx="175">
                  <c:v>349</c:v>
                </c:pt>
                <c:pt idx="176">
                  <c:v>307</c:v>
                </c:pt>
                <c:pt idx="177">
                  <c:v>213</c:v>
                </c:pt>
                <c:pt idx="178">
                  <c:v>132</c:v>
                </c:pt>
                <c:pt idx="179">
                  <c:v>344</c:v>
                </c:pt>
                <c:pt idx="180">
                  <c:v>689</c:v>
                </c:pt>
                <c:pt idx="181">
                  <c:v>481</c:v>
                </c:pt>
                <c:pt idx="182">
                  <c:v>251</c:v>
                </c:pt>
                <c:pt idx="183">
                  <c:v>220</c:v>
                </c:pt>
                <c:pt idx="184">
                  <c:v>386</c:v>
                </c:pt>
                <c:pt idx="185">
                  <c:v>611</c:v>
                </c:pt>
                <c:pt idx="186">
                  <c:v>411</c:v>
                </c:pt>
                <c:pt idx="187">
                  <c:v>149</c:v>
                </c:pt>
                <c:pt idx="188">
                  <c:v>162</c:v>
                </c:pt>
                <c:pt idx="189">
                  <c:v>167</c:v>
                </c:pt>
                <c:pt idx="190">
                  <c:v>209</c:v>
                </c:pt>
                <c:pt idx="191">
                  <c:v>157</c:v>
                </c:pt>
                <c:pt idx="192">
                  <c:v>731</c:v>
                </c:pt>
                <c:pt idx="193">
                  <c:v>576</c:v>
                </c:pt>
                <c:pt idx="194">
                  <c:v>322</c:v>
                </c:pt>
                <c:pt idx="195">
                  <c:v>3355</c:v>
                </c:pt>
                <c:pt idx="196">
                  <c:v>1044</c:v>
                </c:pt>
                <c:pt idx="197">
                  <c:v>548</c:v>
                </c:pt>
                <c:pt idx="198">
                  <c:v>373</c:v>
                </c:pt>
                <c:pt idx="199">
                  <c:v>552</c:v>
                </c:pt>
                <c:pt idx="200">
                  <c:v>261</c:v>
                </c:pt>
                <c:pt idx="201">
                  <c:v>3269</c:v>
                </c:pt>
                <c:pt idx="202">
                  <c:v>6548</c:v>
                </c:pt>
                <c:pt idx="203">
                  <c:v>2656</c:v>
                </c:pt>
                <c:pt idx="204">
                  <c:v>1003</c:v>
                </c:pt>
                <c:pt idx="205">
                  <c:v>889</c:v>
                </c:pt>
                <c:pt idx="206">
                  <c:v>261</c:v>
                </c:pt>
                <c:pt idx="207">
                  <c:v>3309</c:v>
                </c:pt>
                <c:pt idx="208">
                  <c:v>1107</c:v>
                </c:pt>
                <c:pt idx="209">
                  <c:v>502</c:v>
                </c:pt>
                <c:pt idx="210">
                  <c:v>552</c:v>
                </c:pt>
                <c:pt idx="211">
                  <c:v>250</c:v>
                </c:pt>
                <c:pt idx="212">
                  <c:v>159</c:v>
                </c:pt>
                <c:pt idx="213">
                  <c:v>85</c:v>
                </c:pt>
                <c:pt idx="214">
                  <c:v>93</c:v>
                </c:pt>
                <c:pt idx="215">
                  <c:v>695</c:v>
                </c:pt>
                <c:pt idx="216">
                  <c:v>408</c:v>
                </c:pt>
                <c:pt idx="217">
                  <c:v>259</c:v>
                </c:pt>
                <c:pt idx="218">
                  <c:v>343</c:v>
                </c:pt>
                <c:pt idx="219">
                  <c:v>224</c:v>
                </c:pt>
                <c:pt idx="220">
                  <c:v>262</c:v>
                </c:pt>
                <c:pt idx="221">
                  <c:v>307</c:v>
                </c:pt>
                <c:pt idx="222">
                  <c:v>316</c:v>
                </c:pt>
                <c:pt idx="223">
                  <c:v>164</c:v>
                </c:pt>
                <c:pt idx="224">
                  <c:v>97</c:v>
                </c:pt>
                <c:pt idx="225">
                  <c:v>324</c:v>
                </c:pt>
                <c:pt idx="226">
                  <c:v>204</c:v>
                </c:pt>
                <c:pt idx="227">
                  <c:v>608</c:v>
                </c:pt>
                <c:pt idx="228">
                  <c:v>224</c:v>
                </c:pt>
                <c:pt idx="229">
                  <c:v>144</c:v>
                </c:pt>
                <c:pt idx="230">
                  <c:v>180</c:v>
                </c:pt>
                <c:pt idx="231">
                  <c:v>331</c:v>
                </c:pt>
                <c:pt idx="232">
                  <c:v>235</c:v>
                </c:pt>
                <c:pt idx="233">
                  <c:v>592</c:v>
                </c:pt>
                <c:pt idx="234">
                  <c:v>229</c:v>
                </c:pt>
                <c:pt idx="235">
                  <c:v>185</c:v>
                </c:pt>
                <c:pt idx="236">
                  <c:v>179</c:v>
                </c:pt>
                <c:pt idx="237">
                  <c:v>93</c:v>
                </c:pt>
                <c:pt idx="238">
                  <c:v>354</c:v>
                </c:pt>
                <c:pt idx="239">
                  <c:v>313</c:v>
                </c:pt>
                <c:pt idx="240">
                  <c:v>373</c:v>
                </c:pt>
                <c:pt idx="241">
                  <c:v>213</c:v>
                </c:pt>
                <c:pt idx="242">
                  <c:v>401</c:v>
                </c:pt>
                <c:pt idx="243">
                  <c:v>350</c:v>
                </c:pt>
                <c:pt idx="244">
                  <c:v>483</c:v>
                </c:pt>
                <c:pt idx="245">
                  <c:v>208</c:v>
                </c:pt>
                <c:pt idx="246">
                  <c:v>181</c:v>
                </c:pt>
                <c:pt idx="247">
                  <c:v>814</c:v>
                </c:pt>
                <c:pt idx="248">
                  <c:v>377</c:v>
                </c:pt>
                <c:pt idx="249">
                  <c:v>219</c:v>
                </c:pt>
                <c:pt idx="250">
                  <c:v>121</c:v>
                </c:pt>
                <c:pt idx="251">
                  <c:v>400</c:v>
                </c:pt>
                <c:pt idx="252">
                  <c:v>1209</c:v>
                </c:pt>
                <c:pt idx="253">
                  <c:v>1693</c:v>
                </c:pt>
                <c:pt idx="254">
                  <c:v>1021</c:v>
                </c:pt>
                <c:pt idx="255">
                  <c:v>1177</c:v>
                </c:pt>
                <c:pt idx="256">
                  <c:v>1005</c:v>
                </c:pt>
                <c:pt idx="257">
                  <c:v>714</c:v>
                </c:pt>
                <c:pt idx="258">
                  <c:v>702</c:v>
                </c:pt>
                <c:pt idx="259">
                  <c:v>324</c:v>
                </c:pt>
                <c:pt idx="260">
                  <c:v>436</c:v>
                </c:pt>
                <c:pt idx="261">
                  <c:v>188</c:v>
                </c:pt>
                <c:pt idx="262">
                  <c:v>347</c:v>
                </c:pt>
                <c:pt idx="263">
                  <c:v>121</c:v>
                </c:pt>
                <c:pt idx="264">
                  <c:v>81</c:v>
                </c:pt>
                <c:pt idx="265">
                  <c:v>1801</c:v>
                </c:pt>
                <c:pt idx="266">
                  <c:v>1520</c:v>
                </c:pt>
                <c:pt idx="267">
                  <c:v>642</c:v>
                </c:pt>
                <c:pt idx="268">
                  <c:v>720</c:v>
                </c:pt>
                <c:pt idx="269">
                  <c:v>365</c:v>
                </c:pt>
                <c:pt idx="270">
                  <c:v>144</c:v>
                </c:pt>
                <c:pt idx="271">
                  <c:v>147</c:v>
                </c:pt>
                <c:pt idx="272">
                  <c:v>86</c:v>
                </c:pt>
                <c:pt idx="273">
                  <c:v>521</c:v>
                </c:pt>
                <c:pt idx="274">
                  <c:v>223</c:v>
                </c:pt>
                <c:pt idx="275">
                  <c:v>415</c:v>
                </c:pt>
                <c:pt idx="276">
                  <c:v>252</c:v>
                </c:pt>
                <c:pt idx="277">
                  <c:v>925</c:v>
                </c:pt>
                <c:pt idx="278">
                  <c:v>596</c:v>
                </c:pt>
                <c:pt idx="279">
                  <c:v>409</c:v>
                </c:pt>
                <c:pt idx="280">
                  <c:v>273</c:v>
                </c:pt>
                <c:pt idx="281">
                  <c:v>422</c:v>
                </c:pt>
                <c:pt idx="282">
                  <c:v>592</c:v>
                </c:pt>
                <c:pt idx="283">
                  <c:v>217</c:v>
                </c:pt>
                <c:pt idx="284">
                  <c:v>118</c:v>
                </c:pt>
                <c:pt idx="285">
                  <c:v>92</c:v>
                </c:pt>
                <c:pt idx="286">
                  <c:v>426</c:v>
                </c:pt>
                <c:pt idx="287">
                  <c:v>165</c:v>
                </c:pt>
                <c:pt idx="288">
                  <c:v>135</c:v>
                </c:pt>
                <c:pt idx="289">
                  <c:v>369</c:v>
                </c:pt>
                <c:pt idx="290">
                  <c:v>136</c:v>
                </c:pt>
                <c:pt idx="291">
                  <c:v>107</c:v>
                </c:pt>
                <c:pt idx="292">
                  <c:v>471</c:v>
                </c:pt>
                <c:pt idx="293">
                  <c:v>210</c:v>
                </c:pt>
                <c:pt idx="294">
                  <c:v>121</c:v>
                </c:pt>
                <c:pt idx="295">
                  <c:v>118</c:v>
                </c:pt>
                <c:pt idx="296">
                  <c:v>262</c:v>
                </c:pt>
                <c:pt idx="297">
                  <c:v>105</c:v>
                </c:pt>
                <c:pt idx="298">
                  <c:v>60</c:v>
                </c:pt>
                <c:pt idx="299">
                  <c:v>419</c:v>
                </c:pt>
                <c:pt idx="300">
                  <c:v>495</c:v>
                </c:pt>
                <c:pt idx="301">
                  <c:v>356</c:v>
                </c:pt>
                <c:pt idx="302">
                  <c:v>302</c:v>
                </c:pt>
                <c:pt idx="303">
                  <c:v>357</c:v>
                </c:pt>
                <c:pt idx="304">
                  <c:v>488</c:v>
                </c:pt>
                <c:pt idx="305">
                  <c:v>171</c:v>
                </c:pt>
                <c:pt idx="306">
                  <c:v>679</c:v>
                </c:pt>
                <c:pt idx="307">
                  <c:v>327</c:v>
                </c:pt>
                <c:pt idx="308">
                  <c:v>235</c:v>
                </c:pt>
                <c:pt idx="309">
                  <c:v>253</c:v>
                </c:pt>
                <c:pt idx="310">
                  <c:v>151</c:v>
                </c:pt>
                <c:pt idx="311">
                  <c:v>70</c:v>
                </c:pt>
                <c:pt idx="312">
                  <c:v>60</c:v>
                </c:pt>
                <c:pt idx="313">
                  <c:v>53</c:v>
                </c:pt>
                <c:pt idx="314">
                  <c:v>45</c:v>
                </c:pt>
                <c:pt idx="315">
                  <c:v>52</c:v>
                </c:pt>
                <c:pt idx="316">
                  <c:v>52</c:v>
                </c:pt>
                <c:pt idx="317">
                  <c:v>50</c:v>
                </c:pt>
                <c:pt idx="318">
                  <c:v>36</c:v>
                </c:pt>
                <c:pt idx="319">
                  <c:v>47</c:v>
                </c:pt>
                <c:pt idx="320">
                  <c:v>44</c:v>
                </c:pt>
                <c:pt idx="321">
                  <c:v>3054</c:v>
                </c:pt>
                <c:pt idx="322">
                  <c:v>2141</c:v>
                </c:pt>
                <c:pt idx="323">
                  <c:v>2768</c:v>
                </c:pt>
                <c:pt idx="324">
                  <c:v>4514</c:v>
                </c:pt>
                <c:pt idx="325">
                  <c:v>1011</c:v>
                </c:pt>
                <c:pt idx="326">
                  <c:v>547</c:v>
                </c:pt>
                <c:pt idx="327">
                  <c:v>667</c:v>
                </c:pt>
                <c:pt idx="328">
                  <c:v>475</c:v>
                </c:pt>
                <c:pt idx="329">
                  <c:v>253</c:v>
                </c:pt>
                <c:pt idx="330">
                  <c:v>173</c:v>
                </c:pt>
                <c:pt idx="331">
                  <c:v>239</c:v>
                </c:pt>
                <c:pt idx="332">
                  <c:v>118</c:v>
                </c:pt>
                <c:pt idx="333">
                  <c:v>101</c:v>
                </c:pt>
                <c:pt idx="334">
                  <c:v>125</c:v>
                </c:pt>
                <c:pt idx="335">
                  <c:v>156</c:v>
                </c:pt>
                <c:pt idx="336">
                  <c:v>112</c:v>
                </c:pt>
                <c:pt idx="337">
                  <c:v>86</c:v>
                </c:pt>
                <c:pt idx="338">
                  <c:v>83</c:v>
                </c:pt>
                <c:pt idx="339">
                  <c:v>1064</c:v>
                </c:pt>
                <c:pt idx="340">
                  <c:v>773</c:v>
                </c:pt>
                <c:pt idx="341">
                  <c:v>2055</c:v>
                </c:pt>
                <c:pt idx="342">
                  <c:v>692</c:v>
                </c:pt>
                <c:pt idx="343">
                  <c:v>543</c:v>
                </c:pt>
                <c:pt idx="344">
                  <c:v>359</c:v>
                </c:pt>
                <c:pt idx="345">
                  <c:v>290</c:v>
                </c:pt>
                <c:pt idx="346">
                  <c:v>459</c:v>
                </c:pt>
                <c:pt idx="347">
                  <c:v>160</c:v>
                </c:pt>
                <c:pt idx="348">
                  <c:v>2511</c:v>
                </c:pt>
                <c:pt idx="349">
                  <c:v>651</c:v>
                </c:pt>
                <c:pt idx="350">
                  <c:v>2674</c:v>
                </c:pt>
                <c:pt idx="351">
                  <c:v>2158</c:v>
                </c:pt>
                <c:pt idx="352">
                  <c:v>852</c:v>
                </c:pt>
                <c:pt idx="353">
                  <c:v>391</c:v>
                </c:pt>
                <c:pt idx="354">
                  <c:v>662</c:v>
                </c:pt>
                <c:pt idx="355">
                  <c:v>520</c:v>
                </c:pt>
                <c:pt idx="356">
                  <c:v>706</c:v>
                </c:pt>
                <c:pt idx="357">
                  <c:v>709</c:v>
                </c:pt>
                <c:pt idx="358">
                  <c:v>441</c:v>
                </c:pt>
                <c:pt idx="359">
                  <c:v>295</c:v>
                </c:pt>
                <c:pt idx="360">
                  <c:v>445</c:v>
                </c:pt>
                <c:pt idx="361">
                  <c:v>608</c:v>
                </c:pt>
                <c:pt idx="362">
                  <c:v>431</c:v>
                </c:pt>
                <c:pt idx="363">
                  <c:v>508</c:v>
                </c:pt>
                <c:pt idx="364">
                  <c:v>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41-4891-96C4-49CE00300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184736"/>
        <c:axId val="75186048"/>
      </c:lineChart>
      <c:dateAx>
        <c:axId val="75184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86048"/>
        <c:crosses val="autoZero"/>
        <c:auto val="1"/>
        <c:lblOffset val="100"/>
        <c:baseTimeUnit val="days"/>
      </c:dateAx>
      <c:valAx>
        <c:axId val="7518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8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4AAE1-4838-444B-8C2E-186770CD5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 und Virale Reichweite Facebook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C8A72C-2D86-4D0F-996F-EA44C711FE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21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3F8AF-E275-4E8B-8A8B-9AFAE871A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3AF82-24FA-4E2B-8EE6-B33AADD13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21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Organische und Virale Reichweite Facebook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Organische und Virale Reichweite Facebook | All profiles</dc:title>
  <dc:creator>Administrator</dc:creator>
  <cp:lastModifiedBy>Administrator</cp:lastModifiedBy>
  <cp:revision>1</cp:revision>
  <dcterms:created xsi:type="dcterms:W3CDTF">2022-02-01T12:18:46Z</dcterms:created>
  <dcterms:modified xsi:type="dcterms:W3CDTF">2022-02-01T12:19:01Z</dcterms:modified>
</cp:coreProperties>
</file>