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 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9725</c:v>
                </c:pt>
                <c:pt idx="1">
                  <c:v>9725</c:v>
                </c:pt>
                <c:pt idx="2">
                  <c:v>9724</c:v>
                </c:pt>
                <c:pt idx="3">
                  <c:v>9723</c:v>
                </c:pt>
                <c:pt idx="4">
                  <c:v>9725</c:v>
                </c:pt>
                <c:pt idx="5">
                  <c:v>9726</c:v>
                </c:pt>
                <c:pt idx="6">
                  <c:v>9727</c:v>
                </c:pt>
                <c:pt idx="7">
                  <c:v>9726</c:v>
                </c:pt>
                <c:pt idx="8">
                  <c:v>9727</c:v>
                </c:pt>
                <c:pt idx="9">
                  <c:v>9729</c:v>
                </c:pt>
                <c:pt idx="10">
                  <c:v>9730</c:v>
                </c:pt>
                <c:pt idx="11">
                  <c:v>9731</c:v>
                </c:pt>
                <c:pt idx="12">
                  <c:v>9730</c:v>
                </c:pt>
                <c:pt idx="13">
                  <c:v>9729</c:v>
                </c:pt>
                <c:pt idx="14">
                  <c:v>9729</c:v>
                </c:pt>
                <c:pt idx="15">
                  <c:v>9731</c:v>
                </c:pt>
                <c:pt idx="16">
                  <c:v>9729</c:v>
                </c:pt>
                <c:pt idx="17">
                  <c:v>9727</c:v>
                </c:pt>
                <c:pt idx="18">
                  <c:v>9725</c:v>
                </c:pt>
                <c:pt idx="19">
                  <c:v>9726</c:v>
                </c:pt>
                <c:pt idx="20">
                  <c:v>9727</c:v>
                </c:pt>
                <c:pt idx="21">
                  <c:v>9728</c:v>
                </c:pt>
                <c:pt idx="22">
                  <c:v>9728</c:v>
                </c:pt>
                <c:pt idx="23">
                  <c:v>9729</c:v>
                </c:pt>
                <c:pt idx="24">
                  <c:v>9727</c:v>
                </c:pt>
                <c:pt idx="25">
                  <c:v>9726</c:v>
                </c:pt>
                <c:pt idx="26">
                  <c:v>9727</c:v>
                </c:pt>
                <c:pt idx="27">
                  <c:v>9726</c:v>
                </c:pt>
                <c:pt idx="28">
                  <c:v>9725</c:v>
                </c:pt>
                <c:pt idx="29">
                  <c:v>9724</c:v>
                </c:pt>
                <c:pt idx="30">
                  <c:v>9724</c:v>
                </c:pt>
                <c:pt idx="31">
                  <c:v>9725</c:v>
                </c:pt>
                <c:pt idx="32">
                  <c:v>9726</c:v>
                </c:pt>
                <c:pt idx="33">
                  <c:v>9727</c:v>
                </c:pt>
                <c:pt idx="34">
                  <c:v>9726</c:v>
                </c:pt>
                <c:pt idx="35">
                  <c:v>9727</c:v>
                </c:pt>
                <c:pt idx="36">
                  <c:v>9725</c:v>
                </c:pt>
                <c:pt idx="37">
                  <c:v>9725</c:v>
                </c:pt>
                <c:pt idx="38">
                  <c:v>9723</c:v>
                </c:pt>
                <c:pt idx="39">
                  <c:v>9722</c:v>
                </c:pt>
                <c:pt idx="40">
                  <c:v>9722</c:v>
                </c:pt>
                <c:pt idx="41">
                  <c:v>9719</c:v>
                </c:pt>
                <c:pt idx="42">
                  <c:v>9722</c:v>
                </c:pt>
                <c:pt idx="43">
                  <c:v>9718</c:v>
                </c:pt>
                <c:pt idx="44">
                  <c:v>9716</c:v>
                </c:pt>
                <c:pt idx="45">
                  <c:v>9717</c:v>
                </c:pt>
                <c:pt idx="46">
                  <c:v>9718</c:v>
                </c:pt>
                <c:pt idx="47">
                  <c:v>9718</c:v>
                </c:pt>
                <c:pt idx="48">
                  <c:v>9718</c:v>
                </c:pt>
                <c:pt idx="49">
                  <c:v>9718</c:v>
                </c:pt>
                <c:pt idx="50">
                  <c:v>9719</c:v>
                </c:pt>
                <c:pt idx="51">
                  <c:v>9716</c:v>
                </c:pt>
                <c:pt idx="52">
                  <c:v>9716</c:v>
                </c:pt>
                <c:pt idx="53">
                  <c:v>9715</c:v>
                </c:pt>
                <c:pt idx="54">
                  <c:v>9714</c:v>
                </c:pt>
                <c:pt idx="55">
                  <c:v>9713</c:v>
                </c:pt>
                <c:pt idx="56">
                  <c:v>9712</c:v>
                </c:pt>
                <c:pt idx="57">
                  <c:v>9712</c:v>
                </c:pt>
                <c:pt idx="58">
                  <c:v>9713</c:v>
                </c:pt>
                <c:pt idx="59">
                  <c:v>9713</c:v>
                </c:pt>
                <c:pt idx="60">
                  <c:v>9714</c:v>
                </c:pt>
                <c:pt idx="61">
                  <c:v>9714</c:v>
                </c:pt>
                <c:pt idx="62">
                  <c:v>9714</c:v>
                </c:pt>
                <c:pt idx="63">
                  <c:v>9717</c:v>
                </c:pt>
                <c:pt idx="64">
                  <c:v>9716</c:v>
                </c:pt>
                <c:pt idx="65">
                  <c:v>9713</c:v>
                </c:pt>
                <c:pt idx="66">
                  <c:v>9713</c:v>
                </c:pt>
                <c:pt idx="67">
                  <c:v>9715</c:v>
                </c:pt>
                <c:pt idx="68">
                  <c:v>9715</c:v>
                </c:pt>
                <c:pt idx="69">
                  <c:v>9716</c:v>
                </c:pt>
                <c:pt idx="70">
                  <c:v>9716</c:v>
                </c:pt>
                <c:pt idx="71">
                  <c:v>9717</c:v>
                </c:pt>
                <c:pt idx="72">
                  <c:v>9716</c:v>
                </c:pt>
                <c:pt idx="73">
                  <c:v>9716</c:v>
                </c:pt>
                <c:pt idx="74">
                  <c:v>9716</c:v>
                </c:pt>
                <c:pt idx="75">
                  <c:v>9716</c:v>
                </c:pt>
                <c:pt idx="76">
                  <c:v>9714</c:v>
                </c:pt>
                <c:pt idx="77">
                  <c:v>9711</c:v>
                </c:pt>
                <c:pt idx="78">
                  <c:v>9711</c:v>
                </c:pt>
                <c:pt idx="79">
                  <c:v>9712</c:v>
                </c:pt>
                <c:pt idx="80">
                  <c:v>9713</c:v>
                </c:pt>
                <c:pt idx="81">
                  <c:v>9714</c:v>
                </c:pt>
                <c:pt idx="82">
                  <c:v>9712</c:v>
                </c:pt>
                <c:pt idx="83">
                  <c:v>9709</c:v>
                </c:pt>
                <c:pt idx="84">
                  <c:v>9708</c:v>
                </c:pt>
                <c:pt idx="85">
                  <c:v>9706</c:v>
                </c:pt>
                <c:pt idx="86">
                  <c:v>9706</c:v>
                </c:pt>
                <c:pt idx="87">
                  <c:v>9706</c:v>
                </c:pt>
                <c:pt idx="88">
                  <c:v>9706</c:v>
                </c:pt>
                <c:pt idx="89">
                  <c:v>9708</c:v>
                </c:pt>
                <c:pt idx="90">
                  <c:v>9705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7E-45BC-B3C8-7884D5B7F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86720"/>
        <c:axId val="321989016"/>
      </c:lineChart>
      <c:dateAx>
        <c:axId val="321986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89016"/>
        <c:crosses val="autoZero"/>
        <c:auto val="1"/>
        <c:lblOffset val="100"/>
        <c:baseTimeUnit val="days"/>
      </c:dateAx>
      <c:valAx>
        <c:axId val="32198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8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 Facebook Bezahlte Reichweite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59961</c:v>
                </c:pt>
                <c:pt idx="28">
                  <c:v>64682</c:v>
                </c:pt>
                <c:pt idx="29">
                  <c:v>63459</c:v>
                </c:pt>
                <c:pt idx="30">
                  <c:v>81031</c:v>
                </c:pt>
                <c:pt idx="31">
                  <c:v>69766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10940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D1-4884-BDF2-C34C3F1478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pronova BKK Facebook Organische Reichweite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</c:numCache>
            </c:num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102</c:v>
                </c:pt>
                <c:pt idx="1">
                  <c:v>113</c:v>
                </c:pt>
                <c:pt idx="2">
                  <c:v>268</c:v>
                </c:pt>
                <c:pt idx="3">
                  <c:v>1416</c:v>
                </c:pt>
                <c:pt idx="4">
                  <c:v>401</c:v>
                </c:pt>
                <c:pt idx="5">
                  <c:v>1229</c:v>
                </c:pt>
                <c:pt idx="6">
                  <c:v>1452</c:v>
                </c:pt>
                <c:pt idx="7">
                  <c:v>398</c:v>
                </c:pt>
                <c:pt idx="8">
                  <c:v>281</c:v>
                </c:pt>
                <c:pt idx="9">
                  <c:v>1196</c:v>
                </c:pt>
                <c:pt idx="10">
                  <c:v>385</c:v>
                </c:pt>
                <c:pt idx="11">
                  <c:v>169</c:v>
                </c:pt>
                <c:pt idx="12">
                  <c:v>198</c:v>
                </c:pt>
                <c:pt idx="13">
                  <c:v>155</c:v>
                </c:pt>
                <c:pt idx="14">
                  <c:v>88</c:v>
                </c:pt>
                <c:pt idx="15">
                  <c:v>1105</c:v>
                </c:pt>
                <c:pt idx="16">
                  <c:v>781</c:v>
                </c:pt>
                <c:pt idx="17">
                  <c:v>476</c:v>
                </c:pt>
                <c:pt idx="18">
                  <c:v>212</c:v>
                </c:pt>
                <c:pt idx="19">
                  <c:v>225</c:v>
                </c:pt>
                <c:pt idx="20">
                  <c:v>163</c:v>
                </c:pt>
                <c:pt idx="21">
                  <c:v>162</c:v>
                </c:pt>
                <c:pt idx="22">
                  <c:v>822</c:v>
                </c:pt>
                <c:pt idx="23">
                  <c:v>737</c:v>
                </c:pt>
                <c:pt idx="24">
                  <c:v>1806</c:v>
                </c:pt>
                <c:pt idx="25">
                  <c:v>344</c:v>
                </c:pt>
                <c:pt idx="26">
                  <c:v>246</c:v>
                </c:pt>
                <c:pt idx="27">
                  <c:v>191</c:v>
                </c:pt>
                <c:pt idx="28">
                  <c:v>98</c:v>
                </c:pt>
                <c:pt idx="29">
                  <c:v>1152</c:v>
                </c:pt>
                <c:pt idx="30">
                  <c:v>302</c:v>
                </c:pt>
                <c:pt idx="31">
                  <c:v>1380</c:v>
                </c:pt>
                <c:pt idx="32">
                  <c:v>1122</c:v>
                </c:pt>
                <c:pt idx="33">
                  <c:v>1000</c:v>
                </c:pt>
                <c:pt idx="34">
                  <c:v>374</c:v>
                </c:pt>
                <c:pt idx="35">
                  <c:v>182</c:v>
                </c:pt>
                <c:pt idx="36">
                  <c:v>615</c:v>
                </c:pt>
                <c:pt idx="37">
                  <c:v>474</c:v>
                </c:pt>
                <c:pt idx="38">
                  <c:v>194</c:v>
                </c:pt>
                <c:pt idx="39">
                  <c:v>313</c:v>
                </c:pt>
                <c:pt idx="40">
                  <c:v>206</c:v>
                </c:pt>
                <c:pt idx="41">
                  <c:v>130</c:v>
                </c:pt>
                <c:pt idx="42">
                  <c:v>110</c:v>
                </c:pt>
                <c:pt idx="43">
                  <c:v>2363</c:v>
                </c:pt>
                <c:pt idx="44">
                  <c:v>551</c:v>
                </c:pt>
                <c:pt idx="45">
                  <c:v>1668</c:v>
                </c:pt>
                <c:pt idx="46">
                  <c:v>409</c:v>
                </c:pt>
                <c:pt idx="47">
                  <c:v>208</c:v>
                </c:pt>
                <c:pt idx="48">
                  <c:v>126</c:v>
                </c:pt>
                <c:pt idx="49">
                  <c:v>99</c:v>
                </c:pt>
                <c:pt idx="50">
                  <c:v>81</c:v>
                </c:pt>
                <c:pt idx="51">
                  <c:v>1376</c:v>
                </c:pt>
                <c:pt idx="52">
                  <c:v>300</c:v>
                </c:pt>
                <c:pt idx="53">
                  <c:v>1730</c:v>
                </c:pt>
                <c:pt idx="54">
                  <c:v>354</c:v>
                </c:pt>
                <c:pt idx="55">
                  <c:v>232</c:v>
                </c:pt>
                <c:pt idx="56">
                  <c:v>3954</c:v>
                </c:pt>
                <c:pt idx="57">
                  <c:v>1562</c:v>
                </c:pt>
                <c:pt idx="58">
                  <c:v>1615</c:v>
                </c:pt>
                <c:pt idx="59">
                  <c:v>773</c:v>
                </c:pt>
                <c:pt idx="60">
                  <c:v>1019</c:v>
                </c:pt>
                <c:pt idx="61">
                  <c:v>810</c:v>
                </c:pt>
                <c:pt idx="62">
                  <c:v>1349</c:v>
                </c:pt>
                <c:pt idx="63">
                  <c:v>1920</c:v>
                </c:pt>
                <c:pt idx="64">
                  <c:v>539</c:v>
                </c:pt>
                <c:pt idx="65">
                  <c:v>1245</c:v>
                </c:pt>
                <c:pt idx="66">
                  <c:v>1386</c:v>
                </c:pt>
                <c:pt idx="67">
                  <c:v>2538</c:v>
                </c:pt>
                <c:pt idx="68">
                  <c:v>797</c:v>
                </c:pt>
                <c:pt idx="69">
                  <c:v>1320</c:v>
                </c:pt>
                <c:pt idx="70">
                  <c:v>1231</c:v>
                </c:pt>
                <c:pt idx="71">
                  <c:v>389</c:v>
                </c:pt>
                <c:pt idx="72">
                  <c:v>230</c:v>
                </c:pt>
                <c:pt idx="73">
                  <c:v>401</c:v>
                </c:pt>
                <c:pt idx="74">
                  <c:v>1416</c:v>
                </c:pt>
                <c:pt idx="75">
                  <c:v>611</c:v>
                </c:pt>
                <c:pt idx="76">
                  <c:v>268</c:v>
                </c:pt>
                <c:pt idx="77">
                  <c:v>1775</c:v>
                </c:pt>
                <c:pt idx="78">
                  <c:v>647</c:v>
                </c:pt>
                <c:pt idx="79">
                  <c:v>225</c:v>
                </c:pt>
                <c:pt idx="80">
                  <c:v>937</c:v>
                </c:pt>
                <c:pt idx="81">
                  <c:v>2839</c:v>
                </c:pt>
                <c:pt idx="82">
                  <c:v>766</c:v>
                </c:pt>
                <c:pt idx="83">
                  <c:v>5208</c:v>
                </c:pt>
                <c:pt idx="84">
                  <c:v>1507</c:v>
                </c:pt>
                <c:pt idx="85">
                  <c:v>988</c:v>
                </c:pt>
                <c:pt idx="86">
                  <c:v>520</c:v>
                </c:pt>
                <c:pt idx="87">
                  <c:v>301</c:v>
                </c:pt>
                <c:pt idx="88">
                  <c:v>770</c:v>
                </c:pt>
                <c:pt idx="89">
                  <c:v>1318</c:v>
                </c:pt>
                <c:pt idx="90">
                  <c:v>1796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D1-4884-BDF2-C34C3F1478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pronova BKK Facebook Virale reichweite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</c:numCache>
            </c:numRef>
          </c:cat>
          <c:val>
            <c:numRef>
              <c:f>Sheet1!$D$2:$D$92</c:f>
              <c:numCache>
                <c:formatCode>General</c:formatCode>
                <c:ptCount val="91"/>
                <c:pt idx="0">
                  <c:v>88</c:v>
                </c:pt>
                <c:pt idx="1">
                  <c:v>95</c:v>
                </c:pt>
                <c:pt idx="2">
                  <c:v>105</c:v>
                </c:pt>
                <c:pt idx="3">
                  <c:v>717</c:v>
                </c:pt>
                <c:pt idx="4">
                  <c:v>276</c:v>
                </c:pt>
                <c:pt idx="5">
                  <c:v>550</c:v>
                </c:pt>
                <c:pt idx="6">
                  <c:v>847</c:v>
                </c:pt>
                <c:pt idx="7">
                  <c:v>273</c:v>
                </c:pt>
                <c:pt idx="8">
                  <c:v>193</c:v>
                </c:pt>
                <c:pt idx="9">
                  <c:v>499</c:v>
                </c:pt>
                <c:pt idx="10">
                  <c:v>250</c:v>
                </c:pt>
                <c:pt idx="11">
                  <c:v>120</c:v>
                </c:pt>
                <c:pt idx="12">
                  <c:v>102</c:v>
                </c:pt>
                <c:pt idx="13">
                  <c:v>102</c:v>
                </c:pt>
                <c:pt idx="14">
                  <c:v>67</c:v>
                </c:pt>
                <c:pt idx="15">
                  <c:v>521</c:v>
                </c:pt>
                <c:pt idx="16">
                  <c:v>556</c:v>
                </c:pt>
                <c:pt idx="17">
                  <c:v>383</c:v>
                </c:pt>
                <c:pt idx="18">
                  <c:v>154</c:v>
                </c:pt>
                <c:pt idx="19">
                  <c:v>166</c:v>
                </c:pt>
                <c:pt idx="20">
                  <c:v>91</c:v>
                </c:pt>
                <c:pt idx="21">
                  <c:v>130</c:v>
                </c:pt>
                <c:pt idx="22">
                  <c:v>309</c:v>
                </c:pt>
                <c:pt idx="23">
                  <c:v>481</c:v>
                </c:pt>
                <c:pt idx="24">
                  <c:v>958</c:v>
                </c:pt>
                <c:pt idx="25">
                  <c:v>243</c:v>
                </c:pt>
                <c:pt idx="26">
                  <c:v>183</c:v>
                </c:pt>
                <c:pt idx="27">
                  <c:v>155</c:v>
                </c:pt>
                <c:pt idx="28">
                  <c:v>71</c:v>
                </c:pt>
                <c:pt idx="29">
                  <c:v>522</c:v>
                </c:pt>
                <c:pt idx="30">
                  <c:v>189</c:v>
                </c:pt>
                <c:pt idx="31">
                  <c:v>645</c:v>
                </c:pt>
                <c:pt idx="32">
                  <c:v>521</c:v>
                </c:pt>
                <c:pt idx="33">
                  <c:v>380</c:v>
                </c:pt>
                <c:pt idx="34">
                  <c:v>181</c:v>
                </c:pt>
                <c:pt idx="35">
                  <c:v>100</c:v>
                </c:pt>
                <c:pt idx="36">
                  <c:v>212</c:v>
                </c:pt>
                <c:pt idx="37">
                  <c:v>329</c:v>
                </c:pt>
                <c:pt idx="38">
                  <c:v>140</c:v>
                </c:pt>
                <c:pt idx="39">
                  <c:v>251</c:v>
                </c:pt>
                <c:pt idx="40">
                  <c:v>167</c:v>
                </c:pt>
                <c:pt idx="41">
                  <c:v>59</c:v>
                </c:pt>
                <c:pt idx="42">
                  <c:v>100</c:v>
                </c:pt>
                <c:pt idx="43">
                  <c:v>1112</c:v>
                </c:pt>
                <c:pt idx="44">
                  <c:v>420</c:v>
                </c:pt>
                <c:pt idx="45">
                  <c:v>925</c:v>
                </c:pt>
                <c:pt idx="46">
                  <c:v>331</c:v>
                </c:pt>
                <c:pt idx="47">
                  <c:v>169</c:v>
                </c:pt>
                <c:pt idx="48">
                  <c:v>104</c:v>
                </c:pt>
                <c:pt idx="49">
                  <c:v>83</c:v>
                </c:pt>
                <c:pt idx="50">
                  <c:v>73</c:v>
                </c:pt>
                <c:pt idx="51">
                  <c:v>685</c:v>
                </c:pt>
                <c:pt idx="52">
                  <c:v>201</c:v>
                </c:pt>
                <c:pt idx="53">
                  <c:v>870</c:v>
                </c:pt>
                <c:pt idx="54">
                  <c:v>232</c:v>
                </c:pt>
                <c:pt idx="55">
                  <c:v>159</c:v>
                </c:pt>
                <c:pt idx="56">
                  <c:v>2619</c:v>
                </c:pt>
                <c:pt idx="57">
                  <c:v>1141</c:v>
                </c:pt>
                <c:pt idx="58">
                  <c:v>741</c:v>
                </c:pt>
                <c:pt idx="59">
                  <c:v>500</c:v>
                </c:pt>
                <c:pt idx="60">
                  <c:v>522</c:v>
                </c:pt>
                <c:pt idx="61">
                  <c:v>349</c:v>
                </c:pt>
                <c:pt idx="62">
                  <c:v>642</c:v>
                </c:pt>
                <c:pt idx="63">
                  <c:v>966</c:v>
                </c:pt>
                <c:pt idx="64">
                  <c:v>335</c:v>
                </c:pt>
                <c:pt idx="65">
                  <c:v>628</c:v>
                </c:pt>
                <c:pt idx="66">
                  <c:v>615</c:v>
                </c:pt>
                <c:pt idx="67">
                  <c:v>1588</c:v>
                </c:pt>
                <c:pt idx="68">
                  <c:v>573</c:v>
                </c:pt>
                <c:pt idx="69">
                  <c:v>530</c:v>
                </c:pt>
                <c:pt idx="70">
                  <c:v>584</c:v>
                </c:pt>
                <c:pt idx="71">
                  <c:v>210</c:v>
                </c:pt>
                <c:pt idx="72">
                  <c:v>114</c:v>
                </c:pt>
                <c:pt idx="73">
                  <c:v>291</c:v>
                </c:pt>
                <c:pt idx="74">
                  <c:v>685</c:v>
                </c:pt>
                <c:pt idx="75">
                  <c:v>426</c:v>
                </c:pt>
                <c:pt idx="76">
                  <c:v>203</c:v>
                </c:pt>
                <c:pt idx="77">
                  <c:v>623</c:v>
                </c:pt>
                <c:pt idx="78">
                  <c:v>268</c:v>
                </c:pt>
                <c:pt idx="79">
                  <c:v>128</c:v>
                </c:pt>
                <c:pt idx="80">
                  <c:v>341</c:v>
                </c:pt>
                <c:pt idx="81">
                  <c:v>1100</c:v>
                </c:pt>
                <c:pt idx="82">
                  <c:v>290</c:v>
                </c:pt>
                <c:pt idx="83">
                  <c:v>2630</c:v>
                </c:pt>
                <c:pt idx="84">
                  <c:v>1001</c:v>
                </c:pt>
                <c:pt idx="85">
                  <c:v>349</c:v>
                </c:pt>
                <c:pt idx="86">
                  <c:v>307</c:v>
                </c:pt>
                <c:pt idx="87">
                  <c:v>213</c:v>
                </c:pt>
                <c:pt idx="88">
                  <c:v>132</c:v>
                </c:pt>
                <c:pt idx="89">
                  <c:v>344</c:v>
                </c:pt>
                <c:pt idx="90">
                  <c:v>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D1-4884-BDF2-C34C3F147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017488"/>
        <c:axId val="425014536"/>
      </c:lineChart>
      <c:dateAx>
        <c:axId val="425017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14536"/>
        <c:crosses val="autoZero"/>
        <c:auto val="1"/>
        <c:lblOffset val="100"/>
        <c:baseTimeUnit val="days"/>
      </c:dateAx>
      <c:valAx>
        <c:axId val="42501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1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 Facebook Organische Reichweite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102</c:v>
                </c:pt>
                <c:pt idx="1">
                  <c:v>113</c:v>
                </c:pt>
                <c:pt idx="2">
                  <c:v>268</c:v>
                </c:pt>
                <c:pt idx="3">
                  <c:v>1416</c:v>
                </c:pt>
                <c:pt idx="4">
                  <c:v>401</c:v>
                </c:pt>
                <c:pt idx="5">
                  <c:v>1229</c:v>
                </c:pt>
                <c:pt idx="6">
                  <c:v>1452</c:v>
                </c:pt>
                <c:pt idx="7">
                  <c:v>398</c:v>
                </c:pt>
                <c:pt idx="8">
                  <c:v>281</c:v>
                </c:pt>
                <c:pt idx="9">
                  <c:v>1196</c:v>
                </c:pt>
                <c:pt idx="10">
                  <c:v>385</c:v>
                </c:pt>
                <c:pt idx="11">
                  <c:v>169</c:v>
                </c:pt>
                <c:pt idx="12">
                  <c:v>198</c:v>
                </c:pt>
                <c:pt idx="13">
                  <c:v>155</c:v>
                </c:pt>
                <c:pt idx="14">
                  <c:v>88</c:v>
                </c:pt>
                <c:pt idx="15">
                  <c:v>1105</c:v>
                </c:pt>
                <c:pt idx="16">
                  <c:v>781</c:v>
                </c:pt>
                <c:pt idx="17">
                  <c:v>476</c:v>
                </c:pt>
                <c:pt idx="18">
                  <c:v>212</c:v>
                </c:pt>
                <c:pt idx="19">
                  <c:v>225</c:v>
                </c:pt>
                <c:pt idx="20">
                  <c:v>163</c:v>
                </c:pt>
                <c:pt idx="21">
                  <c:v>162</c:v>
                </c:pt>
                <c:pt idx="22">
                  <c:v>822</c:v>
                </c:pt>
                <c:pt idx="23">
                  <c:v>737</c:v>
                </c:pt>
                <c:pt idx="24">
                  <c:v>1806</c:v>
                </c:pt>
                <c:pt idx="25">
                  <c:v>344</c:v>
                </c:pt>
                <c:pt idx="26">
                  <c:v>246</c:v>
                </c:pt>
                <c:pt idx="27">
                  <c:v>191</c:v>
                </c:pt>
                <c:pt idx="28">
                  <c:v>98</c:v>
                </c:pt>
                <c:pt idx="29">
                  <c:v>1152</c:v>
                </c:pt>
                <c:pt idx="30">
                  <c:v>302</c:v>
                </c:pt>
                <c:pt idx="31">
                  <c:v>1380</c:v>
                </c:pt>
                <c:pt idx="32">
                  <c:v>1122</c:v>
                </c:pt>
                <c:pt idx="33">
                  <c:v>1000</c:v>
                </c:pt>
                <c:pt idx="34">
                  <c:v>374</c:v>
                </c:pt>
                <c:pt idx="35">
                  <c:v>182</c:v>
                </c:pt>
                <c:pt idx="36">
                  <c:v>615</c:v>
                </c:pt>
                <c:pt idx="37">
                  <c:v>474</c:v>
                </c:pt>
                <c:pt idx="38">
                  <c:v>194</c:v>
                </c:pt>
                <c:pt idx="39">
                  <c:v>313</c:v>
                </c:pt>
                <c:pt idx="40">
                  <c:v>206</c:v>
                </c:pt>
                <c:pt idx="41">
                  <c:v>130</c:v>
                </c:pt>
                <c:pt idx="42">
                  <c:v>110</c:v>
                </c:pt>
                <c:pt idx="43">
                  <c:v>2363</c:v>
                </c:pt>
                <c:pt idx="44">
                  <c:v>551</c:v>
                </c:pt>
                <c:pt idx="45">
                  <c:v>1668</c:v>
                </c:pt>
                <c:pt idx="46">
                  <c:v>409</c:v>
                </c:pt>
                <c:pt idx="47">
                  <c:v>208</c:v>
                </c:pt>
                <c:pt idx="48">
                  <c:v>126</c:v>
                </c:pt>
                <c:pt idx="49">
                  <c:v>99</c:v>
                </c:pt>
                <c:pt idx="50">
                  <c:v>81</c:v>
                </c:pt>
                <c:pt idx="51">
                  <c:v>1376</c:v>
                </c:pt>
                <c:pt idx="52">
                  <c:v>300</c:v>
                </c:pt>
                <c:pt idx="53">
                  <c:v>1730</c:v>
                </c:pt>
                <c:pt idx="54">
                  <c:v>354</c:v>
                </c:pt>
                <c:pt idx="55">
                  <c:v>232</c:v>
                </c:pt>
                <c:pt idx="56">
                  <c:v>3954</c:v>
                </c:pt>
                <c:pt idx="57">
                  <c:v>1562</c:v>
                </c:pt>
                <c:pt idx="58">
                  <c:v>1615</c:v>
                </c:pt>
                <c:pt idx="59">
                  <c:v>773</c:v>
                </c:pt>
                <c:pt idx="60">
                  <c:v>1019</c:v>
                </c:pt>
                <c:pt idx="61">
                  <c:v>810</c:v>
                </c:pt>
                <c:pt idx="62">
                  <c:v>1349</c:v>
                </c:pt>
                <c:pt idx="63">
                  <c:v>1920</c:v>
                </c:pt>
                <c:pt idx="64">
                  <c:v>539</c:v>
                </c:pt>
                <c:pt idx="65">
                  <c:v>1245</c:v>
                </c:pt>
                <c:pt idx="66">
                  <c:v>1386</c:v>
                </c:pt>
                <c:pt idx="67">
                  <c:v>2538</c:v>
                </c:pt>
                <c:pt idx="68">
                  <c:v>797</c:v>
                </c:pt>
                <c:pt idx="69">
                  <c:v>1320</c:v>
                </c:pt>
                <c:pt idx="70">
                  <c:v>1231</c:v>
                </c:pt>
                <c:pt idx="71">
                  <c:v>389</c:v>
                </c:pt>
                <c:pt idx="72">
                  <c:v>230</c:v>
                </c:pt>
                <c:pt idx="73">
                  <c:v>401</c:v>
                </c:pt>
                <c:pt idx="74">
                  <c:v>1416</c:v>
                </c:pt>
                <c:pt idx="75">
                  <c:v>611</c:v>
                </c:pt>
                <c:pt idx="76">
                  <c:v>268</c:v>
                </c:pt>
                <c:pt idx="77">
                  <c:v>1775</c:v>
                </c:pt>
                <c:pt idx="78">
                  <c:v>647</c:v>
                </c:pt>
                <c:pt idx="79">
                  <c:v>225</c:v>
                </c:pt>
                <c:pt idx="80">
                  <c:v>937</c:v>
                </c:pt>
                <c:pt idx="81">
                  <c:v>2839</c:v>
                </c:pt>
                <c:pt idx="82">
                  <c:v>766</c:v>
                </c:pt>
                <c:pt idx="83">
                  <c:v>5208</c:v>
                </c:pt>
                <c:pt idx="84">
                  <c:v>1507</c:v>
                </c:pt>
                <c:pt idx="85">
                  <c:v>988</c:v>
                </c:pt>
                <c:pt idx="86">
                  <c:v>520</c:v>
                </c:pt>
                <c:pt idx="87">
                  <c:v>301</c:v>
                </c:pt>
                <c:pt idx="88">
                  <c:v>770</c:v>
                </c:pt>
                <c:pt idx="89">
                  <c:v>1318</c:v>
                </c:pt>
                <c:pt idx="90">
                  <c:v>1796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D2-49D8-91C9-B11B6C5AB7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pronova BKK Facebook Virale reichweite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</c:numCache>
            </c:num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88</c:v>
                </c:pt>
                <c:pt idx="1">
                  <c:v>95</c:v>
                </c:pt>
                <c:pt idx="2">
                  <c:v>105</c:v>
                </c:pt>
                <c:pt idx="3">
                  <c:v>717</c:v>
                </c:pt>
                <c:pt idx="4">
                  <c:v>276</c:v>
                </c:pt>
                <c:pt idx="5">
                  <c:v>550</c:v>
                </c:pt>
                <c:pt idx="6">
                  <c:v>847</c:v>
                </c:pt>
                <c:pt idx="7">
                  <c:v>273</c:v>
                </c:pt>
                <c:pt idx="8">
                  <c:v>193</c:v>
                </c:pt>
                <c:pt idx="9">
                  <c:v>499</c:v>
                </c:pt>
                <c:pt idx="10">
                  <c:v>250</c:v>
                </c:pt>
                <c:pt idx="11">
                  <c:v>120</c:v>
                </c:pt>
                <c:pt idx="12">
                  <c:v>102</c:v>
                </c:pt>
                <c:pt idx="13">
                  <c:v>102</c:v>
                </c:pt>
                <c:pt idx="14">
                  <c:v>67</c:v>
                </c:pt>
                <c:pt idx="15">
                  <c:v>521</c:v>
                </c:pt>
                <c:pt idx="16">
                  <c:v>556</c:v>
                </c:pt>
                <c:pt idx="17">
                  <c:v>383</c:v>
                </c:pt>
                <c:pt idx="18">
                  <c:v>154</c:v>
                </c:pt>
                <c:pt idx="19">
                  <c:v>166</c:v>
                </c:pt>
                <c:pt idx="20">
                  <c:v>91</c:v>
                </c:pt>
                <c:pt idx="21">
                  <c:v>130</c:v>
                </c:pt>
                <c:pt idx="22">
                  <c:v>309</c:v>
                </c:pt>
                <c:pt idx="23">
                  <c:v>481</c:v>
                </c:pt>
                <c:pt idx="24">
                  <c:v>958</c:v>
                </c:pt>
                <c:pt idx="25">
                  <c:v>243</c:v>
                </c:pt>
                <c:pt idx="26">
                  <c:v>183</c:v>
                </c:pt>
                <c:pt idx="27">
                  <c:v>155</c:v>
                </c:pt>
                <c:pt idx="28">
                  <c:v>71</c:v>
                </c:pt>
                <c:pt idx="29">
                  <c:v>522</c:v>
                </c:pt>
                <c:pt idx="30">
                  <c:v>189</c:v>
                </c:pt>
                <c:pt idx="31">
                  <c:v>645</c:v>
                </c:pt>
                <c:pt idx="32">
                  <c:v>521</c:v>
                </c:pt>
                <c:pt idx="33">
                  <c:v>380</c:v>
                </c:pt>
                <c:pt idx="34">
                  <c:v>181</c:v>
                </c:pt>
                <c:pt idx="35">
                  <c:v>100</c:v>
                </c:pt>
                <c:pt idx="36">
                  <c:v>212</c:v>
                </c:pt>
                <c:pt idx="37">
                  <c:v>329</c:v>
                </c:pt>
                <c:pt idx="38">
                  <c:v>140</c:v>
                </c:pt>
                <c:pt idx="39">
                  <c:v>251</c:v>
                </c:pt>
                <c:pt idx="40">
                  <c:v>167</c:v>
                </c:pt>
                <c:pt idx="41">
                  <c:v>59</c:v>
                </c:pt>
                <c:pt idx="42">
                  <c:v>100</c:v>
                </c:pt>
                <c:pt idx="43">
                  <c:v>1112</c:v>
                </c:pt>
                <c:pt idx="44">
                  <c:v>420</c:v>
                </c:pt>
                <c:pt idx="45">
                  <c:v>925</c:v>
                </c:pt>
                <c:pt idx="46">
                  <c:v>331</c:v>
                </c:pt>
                <c:pt idx="47">
                  <c:v>169</c:v>
                </c:pt>
                <c:pt idx="48">
                  <c:v>104</c:v>
                </c:pt>
                <c:pt idx="49">
                  <c:v>83</c:v>
                </c:pt>
                <c:pt idx="50">
                  <c:v>73</c:v>
                </c:pt>
                <c:pt idx="51">
                  <c:v>685</c:v>
                </c:pt>
                <c:pt idx="52">
                  <c:v>201</c:v>
                </c:pt>
                <c:pt idx="53">
                  <c:v>870</c:v>
                </c:pt>
                <c:pt idx="54">
                  <c:v>232</c:v>
                </c:pt>
                <c:pt idx="55">
                  <c:v>159</c:v>
                </c:pt>
                <c:pt idx="56">
                  <c:v>2619</c:v>
                </c:pt>
                <c:pt idx="57">
                  <c:v>1141</c:v>
                </c:pt>
                <c:pt idx="58">
                  <c:v>741</c:v>
                </c:pt>
                <c:pt idx="59">
                  <c:v>500</c:v>
                </c:pt>
                <c:pt idx="60">
                  <c:v>522</c:v>
                </c:pt>
                <c:pt idx="61">
                  <c:v>349</c:v>
                </c:pt>
                <c:pt idx="62">
                  <c:v>642</c:v>
                </c:pt>
                <c:pt idx="63">
                  <c:v>966</c:v>
                </c:pt>
                <c:pt idx="64">
                  <c:v>335</c:v>
                </c:pt>
                <c:pt idx="65">
                  <c:v>628</c:v>
                </c:pt>
                <c:pt idx="66">
                  <c:v>615</c:v>
                </c:pt>
                <c:pt idx="67">
                  <c:v>1588</c:v>
                </c:pt>
                <c:pt idx="68">
                  <c:v>573</c:v>
                </c:pt>
                <c:pt idx="69">
                  <c:v>530</c:v>
                </c:pt>
                <c:pt idx="70">
                  <c:v>584</c:v>
                </c:pt>
                <c:pt idx="71">
                  <c:v>210</c:v>
                </c:pt>
                <c:pt idx="72">
                  <c:v>114</c:v>
                </c:pt>
                <c:pt idx="73">
                  <c:v>291</c:v>
                </c:pt>
                <c:pt idx="74">
                  <c:v>685</c:v>
                </c:pt>
                <c:pt idx="75">
                  <c:v>426</c:v>
                </c:pt>
                <c:pt idx="76">
                  <c:v>203</c:v>
                </c:pt>
                <c:pt idx="77">
                  <c:v>623</c:v>
                </c:pt>
                <c:pt idx="78">
                  <c:v>268</c:v>
                </c:pt>
                <c:pt idx="79">
                  <c:v>128</c:v>
                </c:pt>
                <c:pt idx="80">
                  <c:v>341</c:v>
                </c:pt>
                <c:pt idx="81">
                  <c:v>1100</c:v>
                </c:pt>
                <c:pt idx="82">
                  <c:v>290</c:v>
                </c:pt>
                <c:pt idx="83">
                  <c:v>2630</c:v>
                </c:pt>
                <c:pt idx="84">
                  <c:v>1001</c:v>
                </c:pt>
                <c:pt idx="85">
                  <c:v>349</c:v>
                </c:pt>
                <c:pt idx="86">
                  <c:v>307</c:v>
                </c:pt>
                <c:pt idx="87">
                  <c:v>213</c:v>
                </c:pt>
                <c:pt idx="88">
                  <c:v>132</c:v>
                </c:pt>
                <c:pt idx="89">
                  <c:v>344</c:v>
                </c:pt>
                <c:pt idx="90">
                  <c:v>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D2-49D8-91C9-B11B6C5AB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010600"/>
        <c:axId val="425010928"/>
      </c:lineChart>
      <c:dateAx>
        <c:axId val="425010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10928"/>
        <c:crosses val="autoZero"/>
        <c:auto val="1"/>
        <c:lblOffset val="100"/>
        <c:baseTimeUnit val="days"/>
      </c:dateAx>
      <c:valAx>
        <c:axId val="42501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1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B84BF-72AA-4CAA-9DAA-9C1E8CB572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Quartalsreport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7758CA-C187-4233-8C76-2DBD95DD50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Pronovabkk</a:t>
            </a:r>
          </a:p>
        </p:txBody>
      </p:sp>
    </p:spTree>
    <p:extLst>
      <p:ext uri="{BB962C8B-B14F-4D97-AF65-F5344CB8AC3E}">
        <p14:creationId xmlns:p14="http://schemas.microsoft.com/office/powerpoint/2010/main" val="3346962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478C-1C56-4D8A-A5F0-E4626856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Entwicklung der Follower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70DCB-9015-4C8F-B989-B9F57D5D20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5808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34617-BC56-4F46-A7E5-C9B19A8C6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03FFC-4A96-41B7-A336-0ECFAF01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680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4011B-127F-4F6D-9AEA-75DE050C0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KPIs Reichweite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23432-FD12-4873-A86B-6EC6494E3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880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6659249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5347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4913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4315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578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793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8089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0363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8495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2366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Änderung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Bezahlte 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Anteil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Organische 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Anteil 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Virale 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Anteil Viral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2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9705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33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C4024-AF1C-499A-8F36-606343D08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9844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1558-C56A-4222-82A2-FA570647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Reichweite organisch, viral und bezahlt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A5BF93-301C-4AC0-9692-7C6ADB0312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25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1A72F-256D-42FF-80A7-55813B9F6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9CF71-7182-42E9-B47E-67BBA15F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09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2827-1CB6-4B4D-AEE8-9B1CEFA24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Organische und Virale Reichweite Facebook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DC6D6F-8E12-4A81-8112-6D918B2B3C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1117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BF6E9-9FB1-4D91-B195-104EF0CA5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5ED87-541E-40AF-BDAE-C34DE6036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796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59FE-7DB7-4F84-9388-5BD2653E5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redaktionelle Inhalte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9629C-5103-4232-9BB8-3FB69BFA60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505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5272942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99130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963593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007420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125380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4489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817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17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074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Geteilt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Interaktionsrate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3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9722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503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540FE-FE46-4363-B796-F83F9360C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277211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10CEA-17EF-4BC8-967B-E5B196A03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Engagement &amp; Medien Übersicht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FA88F9-8D68-4F6E-96AC-F8A157DE0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425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994781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357032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93037615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6215566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29159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Ansichtsdauer in Minuten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Klicks auf 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 mit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0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09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4BB60-8F2F-4668-9C54-5724FC257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94490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65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Quartalsreport Facebook</vt:lpstr>
      <vt:lpstr>Facebook Entwicklung der Follower | All profiles</vt:lpstr>
      <vt:lpstr>Facebook Facebook KPIs Reichweite | All profiles</vt:lpstr>
      <vt:lpstr>Facebook Reichweite organisch, viral und bezahlt | All profiles</vt:lpstr>
      <vt:lpstr>Facebook Organische und Virale Reichweite Facebook | All profiles</vt:lpstr>
      <vt:lpstr>Facebook Übersicht redaktionelle Inhalte | All profiles</vt:lpstr>
      <vt:lpstr>Facebook Engagement &amp; Medien Übersicht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Quartalsreport Facebook</dc:title>
  <dc:creator>Frederik Peiniger</dc:creator>
  <cp:lastModifiedBy>Frederik Peiniger</cp:lastModifiedBy>
  <cp:revision>1</cp:revision>
  <dcterms:created xsi:type="dcterms:W3CDTF">2021-12-27T13:38:51Z</dcterms:created>
  <dcterms:modified xsi:type="dcterms:W3CDTF">2021-12-27T13:39:11Z</dcterms:modified>
</cp:coreProperties>
</file>