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9B592-F781-477B-968C-493A6DF97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8E518-A9A5-4A46-930C-021FEE6A1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0285306"/>
              </p:ext>
            </p:extLst>
          </p:nvPr>
        </p:nvGraphicFramePr>
        <p:xfrm>
          <a:off x="457200" y="1731963"/>
          <a:ext cx="781812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79416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2485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355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816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946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314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4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- 2020-06-10 18:11:14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Childs Pose Twist - Yoga für Anfänger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103977972_275197810483505_1670471173467500145_n.jpg?_nc_cat=111&amp;ccb=1-5&amp;_nc_sid=08861d&amp;_nc_ohc=ViyHN6pUbVkAX_eJ14H&amp;_nc_ht=scontent-iad3-1.xx&amp;edm=AGz5Y0wEAAAA&amp;oh=04622019ace7b7577e809d8f07d9f65f&amp;oe=61B6214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039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D1ED7-33ED-4614-A8C5-05E907DC4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4266223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7EDEC-4CAA-4F82-82C2-53A6775C5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8D67D-47C2-4245-99B0-66101633C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189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642485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87993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933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15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111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48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1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- 2020-06-10 18:11:19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Atemübung Nadishodona - Yoga für Anfänger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101152069_3231077973783164_4789405156151744558_n.jpg?_nc_cat=101&amp;ccb=1-5&amp;_nc_sid=08861d&amp;_nc_ohc=DXe2JyYtOdwAX9M3z65&amp;_nc_ht=scontent-iad3-1.xx&amp;edm=AGz5Y0wEAAAA&amp;oh=c3a9ce96b753924ec5bdad766c8552e2&amp;oe=61B54C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548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58D8F-7FAD-4633-89CB-4706C1F0B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017492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00CA3-9ACF-4707-9D9B-53E2EBB3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246D0-2C45-49AA-901A-34C78B011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8455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341744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0844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026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0295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628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51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36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- 2020-06-10 18:11:22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Shake it off - Yoga für Anfänger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103723351_276443490383811_3827122192723820966_n.jpg?_nc_cat=104&amp;ccb=1-5&amp;_nc_sid=08861d&amp;_nc_ohc=_0BZhtFCCdgAX_wD79t&amp;_nc_ht=scontent-iad3-1.xx&amp;edm=AGz5Y0wEAAAA&amp;oh=57e5b70ba4daac3218f4e2c4d3631248&amp;oe=61B5FC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75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48217-B83A-48CC-833C-651B41637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04592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11605-9F70-40AA-B404-E5724BFB2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3F8A8-CBA7-41A3-A03C-15AA71409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408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6600489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547431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781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0332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089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823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22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16:11:47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Viparita Karani - Yoga am Morgen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103677987_1386865875036649_2156393930897783407_n.jpg?_nc_cat=111&amp;ccb=1-5&amp;_nc_sid=08861d&amp;_nc_ohc=ShGMbjb-2ksAX89bFGB&amp;_nc_ht=scontent-iad3-1.xx&amp;edm=AGz5Y0wEAAAA&amp;oh=b385accee9a221bd5e80f5b551d61fa2&amp;oe=61B664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2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- 2020-07-13 11:37:20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zur Entspannung mit Sinah Diepold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https://i.ytimg.com/vi/cLya_3UteZo/hqdefault.jpg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849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3722E-77CD-4600-A256-BD7093A93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152546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84860-108F-476D-BD9F-9D2E07BAB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FAB2DF-964C-450D-A86B-16488209CB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2400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720380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4336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592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2211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7080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8682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14:00:48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Spinal Waves - Yoga am 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103763313_3342230965786961_2284462068750985465_n.jpg?_nc_cat=102&amp;ccb=1-5&amp;_nc_sid=08861d&amp;_nc_ohc=zoWIQUfNCrUAX_MO0Ad&amp;_nc_ht=scontent-iad3-1.xx&amp;edm=AGz5Y0wEAAAA&amp;oh=8ab5e77f2a36dbc72d0322d46331f5d9&amp;oe=61B6C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668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Deep Core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103488854_1198025083878453_3024509715115187973_n.jpg?_nc_cat=110&amp;ccb=1-3&amp;_nc_sid=08861d&amp;_nc_ohc=WJT8GQOoYdgAX9VJsgH&amp;_nc_ht=scontent-iad3-1.xx&amp;tp=6&amp;oh=1f31f77453fcbdb9b33be5984ec6d35c&amp;oe=60AF38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391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7AE38-50D3-4E07-8FD3-695412D22D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468523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0E8E6-70AC-4CF0-BD13-D34948C60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B73AF6-CD65-4C00-99D9-ED02334315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999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814790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48472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394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370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3309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620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09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- 2020-07-10 09:00:09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am Morgen mit Sinah Diepold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https://i.ytimg.com/vi/qrz5aL_emRA/hqdefault.jpg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88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16:10:02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Warrior 2 Side Bend - Yoga am 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xx.fbcdn.net/v/t15.5256-10/p160x160/103140684_260636428335432_3573765961490885960_n.jpg?_nc_cat=108&amp;ccb=1-3&amp;_nc_sid=08861d&amp;_nc_eui2=AeEnr1TAmm59CXOXi3yf-WYhVGWzAzu7tQtUZbMDO7u1C6TwCXn1mJvYaCyvTmdrInk&amp;_nc_ohc=hJpE3umEI4sAX-Hnbsk&amp;_nc_ht=scontent-msp1-1.xx&amp;tp=6&amp;oh=2b11cc0823ca649023d7b0a8e0eb9c4d&amp;oe=606B938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853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988B9-5068-4A93-8F5E-B52941644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022274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9B32A-8F9F-4717-80D7-9E9844F1D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467F0C-244B-418A-BDBD-1CB4C91CB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744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49706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3968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0508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88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494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421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21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- 2020-06-22 18:48:30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Navasana Party - Yoga-inspiriertes Workout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105503233_736003873877873_3247631348764634099_n.jpg?_nc_cat=102&amp;ccb=1-5&amp;_nc_sid=08861d&amp;_nc_ohc=hYs_wmsjJosAX-gJ-vB&amp;_nc_ht=scontent-iad3-1.xx&amp;edm=AGz5Y0wEAAAA&amp;oh=fa038f4523928acf87b371c07782f1e7&amp;oe=61B531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50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BD1C8-5573-45A6-8E27-69D4FB4F0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7463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6FED7-003E-44F5-9779-4B9248AF4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3581B5-4760-4AEF-AE8B-29BF9AD82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735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777107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7387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413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798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806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309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0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Vogelhund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104300294_193117275334221_3025217370140283525_n.jpg?_nc_cat=104&amp;ccb=1-5&amp;_nc_sid=08861d&amp;_nc_ohc=-3q7rlLm6T4AX-Bkkg-&amp;_nc_ht=scontent-iad3-1.xx&amp;edm=AGz5Y0wEAAAA&amp;oh=7f1aa82109747cffd69929d3b56a9f74&amp;oe=61B69B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720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F5DDB-74CE-44ED-BB99-472B7F2A4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4241886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E8F88-54C2-4A22-8394-6C666DAAD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0BF93-07B0-457E-986F-17C8FCCC9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633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449305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66839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1843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386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20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8365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23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- 2020-06-22 18:21:32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Lunge-Warrior 3 - Yoga-inspiriertes Workout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105678830_314314896630883_6724387859454449286_n.jpg?_nc_cat=103&amp;ccb=1-5&amp;_nc_sid=08861d&amp;_nc_ohc=_1PTUw5DybwAX_VQ2HU&amp;_nc_ht=scontent-iad3-1.xx&amp;edm=AGz5Y0wEAAAA&amp;oh=c7be6a07bc15b1bc714236a31e177196&amp;oe=61B566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9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- 2020-07-11 09:00:04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für den Rücken mit Sinah Diepold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https://i.ytimg.com/vi/CDRHiyEIBnk/hqdefault.jpg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793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80C3C-7B98-4DD5-8C0D-B468AC259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46648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4FA59-832A-42F0-8454-C0F34C3C4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7AD24-E91A-4328-8EAC-F908049CAE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444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165758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2092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109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69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63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94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98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16:35:08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Meditation - Yoga am 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75615085_193427628651391_2159745524802506223_n.jpg?_nc_cat=102&amp;ccb=1-5&amp;_nc_sid=08861d&amp;_nc_ohc=Ox1bLQj9JEcAX85s5we&amp;_nc_ht=scontent-iad3-1.xx&amp;edm=AGz5Y0wEAAAA&amp;oh=0edc3bc1a788f38f44eb330a4970d9df&amp;oe=61B531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32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E1F16-8865-4433-93E6-8DB408066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995410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BAA5-B426-423F-A60D-B9B4C8E8A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81896-3BC5-4338-B7D0-0DE6CF5FE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94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414183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9090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73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967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861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036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09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Deadbug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xx.fbcdn.net/v/t15.5256-10/p160x160/75369358_270132041002521_8316460741387397691_n.jpg?_nc_cat=100&amp;ccb=1-3&amp;_nc_sid=08861d&amp;_nc_eui2=AeFh3XNZY6T7I3VcHHovnCKyWRVCwOEuTctZFULA4S5Ny-NAl7hoiRJ-LQDQnBh44SY&amp;_nc_ohc=MZVN7e2vYysAX_IacyQ&amp;_nc_ht=scontent-ort2-2.xx&amp;tp=6&amp;oh=ecc657053c61a81fe2cad752b8a4a211&amp;oe=6074EC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24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E92F5-1A31-4FBE-9A65-6C5DAB2A66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948400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2D023-4740-44AF-9DB0-F311E943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CBE492-B499-4EB9-94CC-B1BADB296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2534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494267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7286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464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0666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0953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749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97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- 2020-06-22 18:26:44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Dog twist frog jump - Yoga-inspiriertes Workout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104133486_268272127711356_2316224756706683627_n.jpg?_nc_cat=106&amp;ccb=1-5&amp;_nc_sid=08861d&amp;_nc_ohc=HifHzkMECgcAX_p6uiD&amp;_nc_ht=scontent-iad3-1.xx&amp;edm=AGz5Y0wEAAAA&amp;oh=4b3b57eecb5d30f3dfaac64412f1edf6&amp;oe=61B61A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2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- 2020-07-12 09:00:21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Yoga-inspiriertes Workout mit Sinah Diepold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https://i.ytimg.com/vi/ib72EsIvJSU/hqdefault.jpg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812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E8354-DD58-4319-A55D-D74697FFC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661718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AAEF0-19AB-4DF9-8898-9F7D973A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F65967-6BE8-4676-B393-E59DC006E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175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101401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5246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8362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62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819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564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6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Seated Side Bend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104009438_1445140155669001_6171105574029215914_n.jpg?_nc_cat=111&amp;ccb=1-5&amp;_nc_sid=08861d&amp;_nc_ohc=fZemOF1PjzAAX-7uEMY&amp;_nc_ht=scontent-iad3-1.xx&amp;edm=AGz5Y0wEAAAA&amp;oh=9102e9eab746857464299636b5e87c75&amp;oe=61B5DD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67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7F0A7-2B55-4675-A7A6-24FA6FDC2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256402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1405</Words>
  <Application>Microsoft Office PowerPoint</Application>
  <PresentationFormat>On-screen Show (4:3)</PresentationFormat>
  <Paragraphs>212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Overall All Videos Table | All profiles - 1 of 13</vt:lpstr>
      <vt:lpstr>Overall All Videos Table | All profiles - 2 of 13</vt:lpstr>
      <vt:lpstr>Overall All Videos Table | All profiles - 3 of 13</vt:lpstr>
      <vt:lpstr>Overall All Videos Table | All profiles - 4 of 13</vt:lpstr>
      <vt:lpstr>Overall All Videos Table | All profiles - 5 of 13</vt:lpstr>
      <vt:lpstr>Overall All Videos Table | All profiles - 6 of 13</vt:lpstr>
      <vt:lpstr>Overall All Videos Table | All profiles - 7 of 13</vt:lpstr>
      <vt:lpstr>Overall All Videos Table | All profiles - 8 of 13</vt:lpstr>
      <vt:lpstr>Overall All Videos Table | All profiles - 9 of 13</vt:lpstr>
      <vt:lpstr>Overall All Videos Table | All profiles - 10 of 13</vt:lpstr>
      <vt:lpstr>Overall All Videos Table | All profiles - 11 of 13</vt:lpstr>
      <vt:lpstr>Overall All Videos Table | All profiles - 12 of 13</vt:lpstr>
      <vt:lpstr>Overall All Videos Table | All profiles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Videos Table | All profiles - 1 of 13</dc:title>
  <dc:creator>Frederik Peiniger</dc:creator>
  <cp:lastModifiedBy>Frederik Peiniger</cp:lastModifiedBy>
  <cp:revision>1</cp:revision>
  <dcterms:created xsi:type="dcterms:W3CDTF">2021-12-27T11:22:19Z</dcterms:created>
  <dcterms:modified xsi:type="dcterms:W3CDTF">2021-12-27T11:23:07Z</dcterms:modified>
</cp:coreProperties>
</file>