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0281B-43E1-4B36-8BBB-837A957C9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A7AB91-38DB-406B-8FB4-2072723399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953264"/>
              </p:ext>
            </p:extLst>
          </p:nvPr>
        </p:nvGraphicFramePr>
        <p:xfrm>
          <a:off x="457200" y="1731963"/>
          <a:ext cx="7982712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41389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508191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43312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64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9374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137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67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70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- 2020-06-10 18:11:14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Childs Pose Twist - Yoga für Anfänger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103977972_275197810483505_1670471173467500145_n.jpg?_nc_cat=111&amp;ccb=1-5&amp;_nc_sid=08861d&amp;_nc_ohc=ViyHN6pUbVkAX_eJ14H&amp;_nc_ht=scontent-iad3-1.xx&amp;edm=AGz5Y0wEAAAA&amp;oh=04622019ace7b7577e809d8f07d9f65f&amp;oe=61B6214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7588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08AA1-D9BF-43DD-90F0-653C369F5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412761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F77D0-2ADE-4CFF-BDAD-5738127BD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FA54F7-E810-4D67-B290-A1FC1CD7BD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125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977954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485542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191134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978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1045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1671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034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67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- 2020-06-10 18:11:19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Atemübung Nadishodona - Yoga für Anfänger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101152069_3231077973783164_4789405156151744558_n.jpg?_nc_cat=101&amp;ccb=1-5&amp;_nc_sid=08861d&amp;_nc_ohc=DXe2JyYtOdwAX9M3z65&amp;_nc_ht=scontent-iad3-1.xx&amp;edm=AGz5Y0wEAAAA&amp;oh=c3a9ce96b753924ec5bdad766c8552e2&amp;oe=61B54C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98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DE282-4F1B-4DA2-9D78-21DDD85BF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202367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23835-FB25-4890-ABD9-8AF90A61E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94557-8B9E-45B8-9F82-7A3E9FE2D5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9969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288191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144430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78236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2721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7956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64374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7186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81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- 2020-06-10 18:11:22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Shake it off - Yoga für Anfänger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103723351_276443490383811_3827122192723820966_n.jpg?_nc_cat=104&amp;ccb=1-5&amp;_nc_sid=08861d&amp;_nc_ohc=_0BZhtFCCdgAX_wD79t&amp;_nc_ht=scontent-iad3-1.xx&amp;edm=AGz5Y0wEAAAA&amp;oh=57e5b70ba4daac3218f4e2c4d3631248&amp;oe=61B5FC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863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4B8DE-BDDD-4935-8359-B0725807E5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447339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7F15F-0587-494C-AE0E-56E4A6D8B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A945DA-F56D-42A3-96C6-EC6AE8E519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7764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599155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2896162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86470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148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6674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307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908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90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- 2020-06-16 16:11:47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Viparita Karani - Yoga am Morgen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p160x160/103677987_1386865875036649_2156393930897783407_n.jpg?_nc_cat=111&amp;ccb=1-5&amp;_nc_sid=08861d&amp;_nc_ohc=ShGMbjb-2ksAX89bFGB&amp;_nc_ht=scontent-iad3-1.xx&amp;edm=AGz5Y0wEAAAA&amp;oh=b385accee9a221bd5e80f5b551d61fa2&amp;oe=61B664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37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pronova BKK - 2020-07-13 11:37:20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Yoga zur Entspannung mit Sinah Diepold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https://i.ytimg.com/vi/cLya_3UteZo/hqdefault.jpg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Yoga Sinah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66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FCFE6-7A08-47CC-905C-338368B01B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153078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F9969-C7C2-400F-B2BA-E2AE814EE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33BF82-8572-449C-9729-F776C6B24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81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144510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754114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9554738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6537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1624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5738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299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1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- 2020-06-16 14:00:48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Spinal Waves - Yoga am 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103763313_3342230965786961_2284462068750985465_n.jpg?_nc_cat=102&amp;ccb=1-5&amp;_nc_sid=08861d&amp;_nc_ohc=zoWIQUfNCrUAX_MO0Ad&amp;_nc_ht=scontent-iad3-1.xx&amp;edm=AGz5Y0wEAAAA&amp;oh=8ab5e77f2a36dbc72d0322d46331f5d9&amp;oe=61B6C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9649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D92C12-7619-4CBF-AD95-C4029DAE9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291148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A878F-7099-4118-9BED-1D76012C3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98BBFC-2D70-4323-AD5F-5995D0D506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2830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621696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096956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80687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3926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0878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2184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71778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60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- 2020-06-17 17:55:17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Deep Core - Yoga für den Rücken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103488854_1198025083878453_3024509715115187973_n.jpg?_nc_cat=110&amp;ccb=1-3&amp;_nc_sid=08861d&amp;_nc_ohc=WJT8GQOoYdgAX9VJsgH&amp;_nc_ht=scontent-iad3-1.xx&amp;tp=6&amp;oh=1f31f77453fcbdb9b33be5984ec6d35c&amp;oe=60AF38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66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pronova BKK - 2020-07-10 09:00:09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Yoga am Morgen mit Sinah Diepold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https://i.ytimg.com/vi/qrz5aL_emRA/hqdefault.jpg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Yoga Sinah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8123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20373-EB53-4D95-8AA7-0A5C86C21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900296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23A1F-4401-4752-A03C-BF83E1A5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6FC72D-DF1D-485C-BFD1-800B14814A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126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225706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726298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54142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349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3194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0928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6027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16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- 2020-06-16 16:10:02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Warrior 2 Side Bend - Yoga am 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msp1-1.xx.fbcdn.net/v/t15.5256-10/p160x160/103140684_260636428335432_3573765961490885960_n.jpg?_nc_cat=108&amp;ccb=1-3&amp;_nc_sid=08861d&amp;_nc_eui2=AeEnr1TAmm59CXOXi3yf-WYhVGWzAzu7tQtUZbMDO7u1C6TwCXn1mJvYaCyvTmdrInk&amp;_nc_ohc=hJpE3umEI4sAX-Hnbsk&amp;_nc_ht=scontent-msp1-1.xx&amp;tp=6&amp;oh=2b11cc0823ca649023d7b0a8e0eb9c4d&amp;oe=606B938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067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5B427-68F2-4069-ADCF-340D4A152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395486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19450-40C6-4AA0-B7B3-4471D95FB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F789E3-7CED-4400-BC8A-7A33F22D82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4429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679762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150065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367856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41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3945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447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4052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82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- 2020-06-22 18:48:30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Navasana Party - Yoga-inspiriertes Workout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105503233_736003873877873_3247631348764634099_n.jpg?_nc_cat=102&amp;ccb=1-5&amp;_nc_sid=08861d&amp;_nc_ohc=hYs_wmsjJosAX-gJ-vB&amp;_nc_ht=scontent-iad3-1.xx&amp;edm=AGz5Y0wEAAAA&amp;oh=fa038f4523928acf87b371c07782f1e7&amp;oe=61B531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17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D25F96-C0FF-47F6-9F8E-1783EBE2F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211032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A4795-60E2-45A5-BFFD-B7A7BF129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12B29A-FA53-45D5-B281-F539035CA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720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726112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0098055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321290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4089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279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20560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0453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08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- 2020-06-17 17:59:29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Vogelhund - Yoga für den Rücken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104300294_193117275334221_3025217370140283525_n.jpg?_nc_cat=104&amp;ccb=1-5&amp;_nc_sid=08861d&amp;_nc_ohc=-3q7rlLm6T4AX-Bkkg-&amp;_nc_ht=scontent-iad3-1.xx&amp;edm=AGz5Y0wEAAAA&amp;oh=7f1aa82109747cffd69929d3b56a9f74&amp;oe=61B69B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136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04DE87-B658-426C-AA69-783D9814F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639612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94DD4-15D4-49B7-A29F-E10C1C7A7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7F524A-FC02-4AD9-A6CA-AA3A3755D7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7238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952348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2470711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79937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154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295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9747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4617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109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- 2020-06-22 18:21:32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Lunge-Warrior 3 - Yoga-inspiriertes Workout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105678830_314314896630883_6724387859454449286_n.jpg?_nc_cat=103&amp;ccb=1-5&amp;_nc_sid=08861d&amp;_nc_ohc=_1PTUw5DybwAX_VQ2HU&amp;_nc_ht=scontent-iad3-1.xx&amp;edm=AGz5Y0wEAAAA&amp;oh=c7be6a07bc15b1bc714236a31e177196&amp;oe=61B566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87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pronova BKK - 2020-07-11 09:00:04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Yoga für den Rücken mit Sinah Diepold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https://i.ytimg.com/vi/CDRHiyEIBnk/hqdefault.jpg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Yoga Sinah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501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6CCE9-AFDF-4B20-A0A7-F7B9409D58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7283158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6B476-0F2E-4CF5-89BB-1E90C626A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108DAC-28BD-4579-BDA5-E3486F551E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6609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694814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8213670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52915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582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4486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0313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7928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60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- 2020-06-16 16:35:08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Meditation - Yoga am 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75615085_193427628651391_2159745524802506223_n.jpg?_nc_cat=102&amp;ccb=1-5&amp;_nc_sid=08861d&amp;_nc_ohc=Ox1bLQj9JEcAX85s5we&amp;_nc_ht=scontent-iad3-1.xx&amp;edm=AGz5Y0wEAAAA&amp;oh=0edc3bc1a788f38f44eb330a4970d9df&amp;oe=61B531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556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E32E0-BA37-450C-988F-E9236CCDD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188560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910E2-43C7-4DEA-A269-BFA73626B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C0EEC0-27DB-48AB-96FF-2B1D60C3F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6571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598613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236053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62156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242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786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4814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3901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00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- 2020-06-17 17:57:13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Deadbug - Yoga für den Rücken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-2.xx.fbcdn.net/v/t15.5256-10/p160x160/75369358_270132041002521_8316460741387397691_n.jpg?_nc_cat=100&amp;ccb=1-3&amp;_nc_sid=08861d&amp;_nc_eui2=AeFh3XNZY6T7I3VcHHovnCKyWRVCwOEuTctZFULA4S5Ny-NAl7hoiRJ-LQDQnBh44SY&amp;_nc_ohc=MZVN7e2vYysAX_IacyQ&amp;_nc_ht=scontent-ort2-2.xx&amp;tp=6&amp;oh=ecc657053c61a81fe2cad752b8a4a211&amp;oe=6074EC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212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A36FC-C8FE-4DE1-8109-A86DFF8CB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9042980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4E67E-E473-4BD5-AEF9-BCC09DC38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F35C4-4613-439C-9721-5CE98597B7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523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602926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48989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27859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208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5298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606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040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900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- 2020-06-22 18:26:44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Dog twist frog jump - Yoga-inspiriertes Workout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104133486_268272127711356_2316224756706683627_n.jpg?_nc_cat=106&amp;ccb=1-5&amp;_nc_sid=08861d&amp;_nc_ohc=HifHzkMECgcAX_p6uiD&amp;_nc_ht=scontent-iad3-1.xx&amp;edm=AGz5Y0wEAAAA&amp;oh=4b3b57eecb5d30f3dfaac64412f1edf6&amp;oe=61B61A6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61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pronova BKK - 2020-07-12 09:00:21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Yoga-inspiriertes Workout mit Sinah Diepold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https://i.ytimg.com/vi/ib72EsIvJSU/hqdefault.jpg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Yoga Sinah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609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42949-992F-4EDB-AA34-B3D788F91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3856593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DCADB-BC20-4D3E-B0F5-5F3D3B649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Videos Table | All profiles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8EEB96-034D-4737-A012-EE1B594128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6576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510519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8291567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881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436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044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7875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5000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263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 pronova BKK - 2020-06-17 17:53:18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Seated Side Bend - Yoga für den Rücken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160x160/104009438_1445140155669001_6171105574029215914_n.jpg?_nc_cat=111&amp;ccb=1-5&amp;_nc_sid=08861d&amp;_nc_ohc=fZemOF1PjzAAX-7uEMY&amp;_nc_ht=scontent-iad3-1.xx&amp;edm=AGz5Y0wEAAAA&amp;oh=9102e9eab746857464299636b5e87c75&amp;oe=61B5DD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young, influencer, Gesundheit, Yoga Sinah, 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1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827BA7-7BDB-465E-BAB0-692D9408E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18296798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1588</Words>
  <Application>Microsoft Office PowerPoint</Application>
  <PresentationFormat>On-screen Show (4:3)</PresentationFormat>
  <Paragraphs>252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Overall All Videos Table | All profiles - 1 of 14</vt:lpstr>
      <vt:lpstr>Overall All Videos Table | All profiles - 2 of 14</vt:lpstr>
      <vt:lpstr>Overall All Videos Table | All profiles - 3 of 14</vt:lpstr>
      <vt:lpstr>Overall All Videos Table | All profiles - 4 of 14</vt:lpstr>
      <vt:lpstr>Overall All Videos Table | All profiles - 5 of 14</vt:lpstr>
      <vt:lpstr>Overall All Videos Table | All profiles - 6 of 14</vt:lpstr>
      <vt:lpstr>Overall All Videos Table | All profiles - 7 of 14</vt:lpstr>
      <vt:lpstr>Overall All Videos Table | All profiles - 8 of 14</vt:lpstr>
      <vt:lpstr>Overall All Videos Table | All profiles - 9 of 14</vt:lpstr>
      <vt:lpstr>Overall All Videos Table | All profiles - 10 of 14</vt:lpstr>
      <vt:lpstr>Overall All Videos Table | All profiles - 11 of 14</vt:lpstr>
      <vt:lpstr>Overall All Videos Table | All profiles - 12 of 14</vt:lpstr>
      <vt:lpstr>Overall All Videos Table | All profiles - 13 of 14</vt:lpstr>
      <vt:lpstr>Overall All Videos Table | All profiles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Videos Table | All profiles - 1 of 14</dc:title>
  <dc:creator>Frederik Peiniger</dc:creator>
  <cp:lastModifiedBy>Frederik Peiniger</cp:lastModifiedBy>
  <cp:revision>1</cp:revision>
  <dcterms:created xsi:type="dcterms:W3CDTF">2021-12-27T11:21:19Z</dcterms:created>
  <dcterms:modified xsi:type="dcterms:W3CDTF">2021-12-27T11:22:16Z</dcterms:modified>
</cp:coreProperties>
</file>